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notesSlides/notesSlide1.xml" ContentType="application/vnd.openxmlformats-officedocument.presentationml.notesSlide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23.xml" ContentType="application/vnd.openxmlformats-officedocument.presentationml.tags+xml"/>
  <Override PartName="/ppt/notesSlides/notesSlide4.xml" ContentType="application/vnd.openxmlformats-officedocument.presentationml.notesSlide+xml"/>
  <Override PartName="/ppt/tags/tag2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2"/>
  </p:sldMasterIdLst>
  <p:notesMasterIdLst>
    <p:notesMasterId r:id="rId9"/>
  </p:notesMasterIdLst>
  <p:sldIdLst>
    <p:sldId id="269" r:id="rId3"/>
    <p:sldId id="260" r:id="rId4"/>
    <p:sldId id="263" r:id="rId5"/>
    <p:sldId id="268" r:id="rId6"/>
    <p:sldId id="270" r:id="rId7"/>
    <p:sldId id="271" r:id="rId8"/>
  </p:sldIdLst>
  <p:sldSz cx="12192000" cy="6858000"/>
  <p:notesSz cx="6858000" cy="9144000"/>
  <p:embeddedFontLst>
    <p:embeddedFont>
      <p:font typeface="AvantGarde Md BT" panose="020B0602020202020204" pitchFamily="34" charset="0"/>
      <p:regular r:id="rId10"/>
      <p:italic r:id="rId11"/>
    </p:embeddedFont>
    <p:embeddedFont>
      <p:font typeface="等线 Light" panose="02010600030101010101" pitchFamily="2" charset="-122"/>
      <p:regular r:id="rId12"/>
    </p:embeddedFont>
    <p:embeddedFont>
      <p:font typeface="Arial Unicode MS" panose="020B0604020202020204" pitchFamily="34" charset="-122"/>
      <p:regular r:id="rId13"/>
    </p:embeddedFont>
    <p:embeddedFont>
      <p:font typeface="Aharoni" panose="020B0604020202020204" charset="-79"/>
      <p:bold r:id="rId14"/>
    </p:embeddedFont>
    <p:embeddedFont>
      <p:font typeface="方正大黑简体" panose="02010601030101010101" pitchFamily="2" charset="-122"/>
      <p:regular r:id="rId15"/>
    </p:embeddedFont>
    <p:embeddedFont>
      <p:font typeface="Abraham Lincoln" panose="02010600030101010101" charset="-122"/>
      <p:regular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等线" panose="02010600030101010101" pitchFamily="2" charset="-122"/>
      <p:regular r:id="rId21"/>
      <p:bold r:id="rId22"/>
    </p:embeddedFont>
    <p:embeddedFont>
      <p:font typeface="AvantGardeExtLitITC" pitchFamily="50" charset="0"/>
      <p:regular r:id="rId23"/>
    </p:embeddedFont>
    <p:embeddedFont>
      <p:font typeface="微软雅黑" panose="020B0503020204020204" pitchFamily="34" charset="-122"/>
      <p:regular r:id="rId24"/>
      <p:bold r:id="rId25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530" userDrawn="1">
          <p15:clr>
            <a:srgbClr val="A4A3A4"/>
          </p15:clr>
        </p15:guide>
        <p15:guide id="2" orient="horz" pos="241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A701"/>
    <a:srgbClr val="694F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33" d="100"/>
          <a:sy n="33" d="100"/>
        </p:scale>
        <p:origin x="2112" y="852"/>
      </p:cViewPr>
      <p:guideLst>
        <p:guide pos="530"/>
        <p:guide orient="horz" pos="241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font" Target="fonts/font12.fntdata"/><Relationship Id="rId7" Type="http://schemas.openxmlformats.org/officeDocument/2006/relationships/slide" Target="slides/slide5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5" Type="http://schemas.openxmlformats.org/officeDocument/2006/relationships/slide" Target="slides/slide3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theme" Target="theme/theme1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1D3D73-1874-456C-B56F-840B39045877}" type="datetimeFigureOut">
              <a:rPr lang="zh-CN" altLang="en-US" smtClean="0"/>
              <a:t>2017/2/23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504A6E-BCEB-40D9-BF16-A9AECA80966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6017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504A6E-BCEB-40D9-BF16-A9AECA809666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80851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504A6E-BCEB-40D9-BF16-A9AECA809666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72469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504A6E-BCEB-40D9-BF16-A9AECA809666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40773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504A6E-BCEB-40D9-BF16-A9AECA809666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55851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2017/2/23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2017/2/23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2017/2/23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407B5-7CFE-4C5A-9E09-6297C361791D}" type="datetimeFigureOut">
              <a:rPr lang="zh-CN" altLang="en-US" smtClean="0"/>
              <a:t>2017/2/23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7883C-AA17-41E4-82C9-2F2A5BE5F32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45256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407B5-7CFE-4C5A-9E09-6297C361791D}" type="datetimeFigureOut">
              <a:rPr lang="zh-CN" altLang="en-US" smtClean="0"/>
              <a:t>2017/2/23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7883C-AA17-41E4-82C9-2F2A5BE5F32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53972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407B5-7CFE-4C5A-9E09-6297C361791D}" type="datetimeFigureOut">
              <a:rPr lang="zh-CN" altLang="en-US" smtClean="0"/>
              <a:t>2017/2/23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7883C-AA17-41E4-82C9-2F2A5BE5F32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89032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407B5-7CFE-4C5A-9E09-6297C361791D}" type="datetimeFigureOut">
              <a:rPr lang="zh-CN" altLang="en-US" smtClean="0"/>
              <a:t>2017/2/23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7883C-AA17-41E4-82C9-2F2A5BE5F32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53896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407B5-7CFE-4C5A-9E09-6297C361791D}" type="datetimeFigureOut">
              <a:rPr lang="zh-CN" altLang="en-US" smtClean="0"/>
              <a:t>2017/2/23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7883C-AA17-41E4-82C9-2F2A5BE5F32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930732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407B5-7CFE-4C5A-9E09-6297C361791D}" type="datetimeFigureOut">
              <a:rPr lang="zh-CN" altLang="en-US" smtClean="0"/>
              <a:t>2017/2/23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7883C-AA17-41E4-82C9-2F2A5BE5F32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193797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407B5-7CFE-4C5A-9E09-6297C361791D}" type="datetimeFigureOut">
              <a:rPr lang="zh-CN" altLang="en-US" smtClean="0"/>
              <a:t>2017/2/23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7883C-AA17-41E4-82C9-2F2A5BE5F32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312398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407B5-7CFE-4C5A-9E09-6297C361791D}" type="datetimeFigureOut">
              <a:rPr lang="zh-CN" altLang="en-US" smtClean="0"/>
              <a:t>2017/2/23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7883C-AA17-41E4-82C9-2F2A5BE5F32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3640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2017/2/23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407B5-7CFE-4C5A-9E09-6297C361791D}" type="datetimeFigureOut">
              <a:rPr lang="zh-CN" altLang="en-US" smtClean="0"/>
              <a:t>2017/2/23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7883C-AA17-41E4-82C9-2F2A5BE5F32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584916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407B5-7CFE-4C5A-9E09-6297C361791D}" type="datetimeFigureOut">
              <a:rPr lang="zh-CN" altLang="en-US" smtClean="0"/>
              <a:t>2017/2/23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7883C-AA17-41E4-82C9-2F2A5BE5F32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709268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407B5-7CFE-4C5A-9E09-6297C361791D}" type="datetimeFigureOut">
              <a:rPr lang="zh-CN" altLang="en-US" smtClean="0"/>
              <a:t>2017/2/23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D7883C-AA17-41E4-82C9-2F2A5BE5F32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2798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2017/2/23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2017/2/23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2017/2/23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2017/2/23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2017/2/23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2017/2/23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2017/2/23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2017/2/23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5407B5-7CFE-4C5A-9E09-6297C361791D}" type="datetimeFigureOut">
              <a:rPr lang="zh-CN" altLang="en-US" smtClean="0"/>
              <a:t>2017/2/23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D7883C-AA17-41E4-82C9-2F2A5BE5F32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86990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image" Target="../media/image1.jpeg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12" Type="http://schemas.openxmlformats.org/officeDocument/2006/relationships/notesSlide" Target="../notesSlides/notesSlide1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slideLayout" Target="../slideLayouts/slideLayout2.xml"/><Relationship Id="rId5" Type="http://schemas.openxmlformats.org/officeDocument/2006/relationships/tags" Target="../tags/tag5.xml"/><Relationship Id="rId10" Type="http://schemas.openxmlformats.org/officeDocument/2006/relationships/tags" Target="../tags/tag10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18.xml"/><Relationship Id="rId13" Type="http://schemas.openxmlformats.org/officeDocument/2006/relationships/slideLayout" Target="../slideLayouts/slideLayout2.xml"/><Relationship Id="rId3" Type="http://schemas.openxmlformats.org/officeDocument/2006/relationships/tags" Target="../tags/tag13.xml"/><Relationship Id="rId7" Type="http://schemas.openxmlformats.org/officeDocument/2006/relationships/tags" Target="../tags/tag17.xml"/><Relationship Id="rId12" Type="http://schemas.openxmlformats.org/officeDocument/2006/relationships/tags" Target="../tags/tag22.xml"/><Relationship Id="rId2" Type="http://schemas.openxmlformats.org/officeDocument/2006/relationships/tags" Target="../tags/tag12.xml"/><Relationship Id="rId16" Type="http://schemas.openxmlformats.org/officeDocument/2006/relationships/image" Target="../media/image4.png"/><Relationship Id="rId1" Type="http://schemas.openxmlformats.org/officeDocument/2006/relationships/tags" Target="../tags/tag11.xml"/><Relationship Id="rId6" Type="http://schemas.openxmlformats.org/officeDocument/2006/relationships/tags" Target="../tags/tag16.xml"/><Relationship Id="rId11" Type="http://schemas.openxmlformats.org/officeDocument/2006/relationships/tags" Target="../tags/tag21.xml"/><Relationship Id="rId5" Type="http://schemas.openxmlformats.org/officeDocument/2006/relationships/tags" Target="../tags/tag15.xml"/><Relationship Id="rId15" Type="http://schemas.openxmlformats.org/officeDocument/2006/relationships/image" Target="../media/image3.png"/><Relationship Id="rId10" Type="http://schemas.openxmlformats.org/officeDocument/2006/relationships/tags" Target="../tags/tag20.xml"/><Relationship Id="rId4" Type="http://schemas.openxmlformats.org/officeDocument/2006/relationships/tags" Target="../tags/tag14.xml"/><Relationship Id="rId9" Type="http://schemas.openxmlformats.org/officeDocument/2006/relationships/tags" Target="../tags/tag19.xml"/><Relationship Id="rId1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3.xml"/><Relationship Id="rId4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18.xml"/><Relationship Id="rId1" Type="http://schemas.openxmlformats.org/officeDocument/2006/relationships/tags" Target="../tags/tag24.xml"/><Relationship Id="rId4" Type="http://schemas.openxmlformats.org/officeDocument/2006/relationships/hyperlink" Target="http://www.rapidesign.cn/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51pptmoban.com/" TargetMode="Externa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A_图片 9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1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PA_矩形 7"/>
          <p:cNvSpPr/>
          <p:nvPr>
            <p:custDataLst>
              <p:tags r:id="rId2"/>
            </p:custDataLst>
          </p:nvPr>
        </p:nvSpPr>
        <p:spPr>
          <a:xfrm>
            <a:off x="3926101" y="6321608"/>
            <a:ext cx="4339772" cy="2376264"/>
          </a:xfrm>
          <a:prstGeom prst="rect">
            <a:avLst/>
          </a:prstGeom>
          <a:noFill/>
          <a:ln w="1016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PA_矩形 23"/>
          <p:cNvSpPr/>
          <p:nvPr>
            <p:custDataLst>
              <p:tags r:id="rId3"/>
            </p:custDataLst>
          </p:nvPr>
        </p:nvSpPr>
        <p:spPr>
          <a:xfrm>
            <a:off x="0" y="0"/>
            <a:ext cx="12207151" cy="6858000"/>
          </a:xfrm>
          <a:prstGeom prst="rect">
            <a:avLst/>
          </a:prstGeom>
          <a:gradFill>
            <a:gsLst>
              <a:gs pos="0">
                <a:srgbClr val="694FCA">
                  <a:alpha val="61000"/>
                </a:srgbClr>
              </a:gs>
              <a:gs pos="100000">
                <a:srgbClr val="694FCA">
                  <a:alpha val="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45" name="PA_组合 44"/>
          <p:cNvGrpSpPr/>
          <p:nvPr>
            <p:custDataLst>
              <p:tags r:id="rId4"/>
            </p:custDataLst>
          </p:nvPr>
        </p:nvGrpSpPr>
        <p:grpSpPr>
          <a:xfrm>
            <a:off x="5634976" y="4725144"/>
            <a:ext cx="922047" cy="1289181"/>
            <a:chOff x="5634976" y="4402155"/>
            <a:chExt cx="922047" cy="1289181"/>
          </a:xfrm>
        </p:grpSpPr>
        <p:grpSp>
          <p:nvGrpSpPr>
            <p:cNvPr id="36" name="组合 35"/>
            <p:cNvGrpSpPr/>
            <p:nvPr/>
          </p:nvGrpSpPr>
          <p:grpSpPr>
            <a:xfrm>
              <a:off x="5634976" y="4402155"/>
              <a:ext cx="922047" cy="644877"/>
              <a:chOff x="6407695" y="4149080"/>
              <a:chExt cx="922047" cy="644877"/>
            </a:xfrm>
          </p:grpSpPr>
          <p:sp>
            <p:nvSpPr>
              <p:cNvPr id="28" name="文本框 27"/>
              <p:cNvSpPr txBox="1"/>
              <p:nvPr/>
            </p:nvSpPr>
            <p:spPr>
              <a:xfrm>
                <a:off x="6407695" y="4516958"/>
                <a:ext cx="922047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sz="1200" spc="300" dirty="0">
                    <a:solidFill>
                      <a:schemeClr val="bg1"/>
                    </a:solidFill>
                    <a:latin typeface="AvantGardeExtLitITC" pitchFamily="50" charset="0"/>
                  </a:rPr>
                  <a:t>SCROLL</a:t>
                </a:r>
                <a:endParaRPr lang="zh-CN" altLang="en-US" sz="1200" spc="300" dirty="0">
                  <a:solidFill>
                    <a:schemeClr val="bg1"/>
                  </a:solidFill>
                  <a:latin typeface="AvantGardeExtLitITC" pitchFamily="50" charset="0"/>
                </a:endParaRPr>
              </a:p>
            </p:txBody>
          </p:sp>
          <p:grpSp>
            <p:nvGrpSpPr>
              <p:cNvPr id="35" name="组合 34"/>
              <p:cNvGrpSpPr/>
              <p:nvPr/>
            </p:nvGrpSpPr>
            <p:grpSpPr>
              <a:xfrm>
                <a:off x="6665519" y="4149080"/>
                <a:ext cx="406400" cy="352736"/>
                <a:chOff x="6644506" y="4149080"/>
                <a:chExt cx="406400" cy="352736"/>
              </a:xfrm>
            </p:grpSpPr>
            <p:cxnSp>
              <p:nvCxnSpPr>
                <p:cNvPr id="30" name="直接连接符 29"/>
                <p:cNvCxnSpPr/>
                <p:nvPr/>
              </p:nvCxnSpPr>
              <p:spPr>
                <a:xfrm flipV="1">
                  <a:off x="6644506" y="4149080"/>
                  <a:ext cx="0" cy="352736"/>
                </a:xfrm>
                <a:prstGeom prst="line">
                  <a:avLst/>
                </a:prstGeom>
                <a:ln w="3175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直接连接符 31"/>
                <p:cNvCxnSpPr/>
                <p:nvPr/>
              </p:nvCxnSpPr>
              <p:spPr>
                <a:xfrm flipV="1">
                  <a:off x="7050906" y="4149080"/>
                  <a:ext cx="0" cy="352736"/>
                </a:xfrm>
                <a:prstGeom prst="line">
                  <a:avLst/>
                </a:prstGeom>
                <a:ln w="3175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直接连接符 32"/>
                <p:cNvCxnSpPr/>
                <p:nvPr/>
              </p:nvCxnSpPr>
              <p:spPr>
                <a:xfrm flipH="1">
                  <a:off x="6644506" y="4149080"/>
                  <a:ext cx="406375" cy="0"/>
                </a:xfrm>
                <a:prstGeom prst="line">
                  <a:avLst/>
                </a:prstGeom>
                <a:ln w="3175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44" name="Freeform 9"/>
            <p:cNvSpPr>
              <a:spLocks/>
            </p:cNvSpPr>
            <p:nvPr/>
          </p:nvSpPr>
          <p:spPr bwMode="auto">
            <a:xfrm rot="16200000" flipV="1">
              <a:off x="5968008" y="5447649"/>
              <a:ext cx="255984" cy="231390"/>
            </a:xfrm>
            <a:custGeom>
              <a:avLst/>
              <a:gdLst>
                <a:gd name="T0" fmla="*/ 2852 w 2913"/>
                <a:gd name="T1" fmla="*/ 1144 h 2412"/>
                <a:gd name="T2" fmla="*/ 210 w 2913"/>
                <a:gd name="T3" fmla="*/ 1144 h 2412"/>
                <a:gd name="T4" fmla="*/ 1245 w 2913"/>
                <a:gd name="T5" fmla="*/ 109 h 2412"/>
                <a:gd name="T6" fmla="*/ 1244 w 2913"/>
                <a:gd name="T7" fmla="*/ 24 h 2412"/>
                <a:gd name="T8" fmla="*/ 1158 w 2913"/>
                <a:gd name="T9" fmla="*/ 24 h 2412"/>
                <a:gd name="T10" fmla="*/ 28 w 2913"/>
                <a:gd name="T11" fmla="*/ 1155 h 2412"/>
                <a:gd name="T12" fmla="*/ 28 w 2913"/>
                <a:gd name="T13" fmla="*/ 1155 h 2412"/>
                <a:gd name="T14" fmla="*/ 0 w 2913"/>
                <a:gd name="T15" fmla="*/ 1205 h 2412"/>
                <a:gd name="T16" fmla="*/ 15 w 2913"/>
                <a:gd name="T17" fmla="*/ 1244 h 2412"/>
                <a:gd name="T18" fmla="*/ 15 w 2913"/>
                <a:gd name="T19" fmla="*/ 1245 h 2412"/>
                <a:gd name="T20" fmla="*/ 18 w 2913"/>
                <a:gd name="T21" fmla="*/ 1248 h 2412"/>
                <a:gd name="T22" fmla="*/ 18 w 2913"/>
                <a:gd name="T23" fmla="*/ 1248 h 2412"/>
                <a:gd name="T24" fmla="*/ 1158 w 2913"/>
                <a:gd name="T25" fmla="*/ 2389 h 2412"/>
                <a:gd name="T26" fmla="*/ 1244 w 2913"/>
                <a:gd name="T27" fmla="*/ 2389 h 2412"/>
                <a:gd name="T28" fmla="*/ 1244 w 2913"/>
                <a:gd name="T29" fmla="*/ 2303 h 2412"/>
                <a:gd name="T30" fmla="*/ 207 w 2913"/>
                <a:gd name="T31" fmla="*/ 1266 h 2412"/>
                <a:gd name="T32" fmla="*/ 2852 w 2913"/>
                <a:gd name="T33" fmla="*/ 1266 h 2412"/>
                <a:gd name="T34" fmla="*/ 2913 w 2913"/>
                <a:gd name="T35" fmla="*/ 1205 h 2412"/>
                <a:gd name="T36" fmla="*/ 2852 w 2913"/>
                <a:gd name="T37" fmla="*/ 1144 h 2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913" h="2412">
                  <a:moveTo>
                    <a:pt x="2852" y="1144"/>
                  </a:moveTo>
                  <a:cubicBezTo>
                    <a:pt x="210" y="1144"/>
                    <a:pt x="210" y="1144"/>
                    <a:pt x="210" y="1144"/>
                  </a:cubicBezTo>
                  <a:cubicBezTo>
                    <a:pt x="1245" y="109"/>
                    <a:pt x="1245" y="109"/>
                    <a:pt x="1245" y="109"/>
                  </a:cubicBezTo>
                  <a:cubicBezTo>
                    <a:pt x="1268" y="86"/>
                    <a:pt x="1268" y="47"/>
                    <a:pt x="1244" y="24"/>
                  </a:cubicBezTo>
                  <a:cubicBezTo>
                    <a:pt x="1221" y="0"/>
                    <a:pt x="1182" y="0"/>
                    <a:pt x="1158" y="24"/>
                  </a:cubicBezTo>
                  <a:cubicBezTo>
                    <a:pt x="28" y="1155"/>
                    <a:pt x="28" y="1155"/>
                    <a:pt x="28" y="1155"/>
                  </a:cubicBezTo>
                  <a:cubicBezTo>
                    <a:pt x="28" y="1155"/>
                    <a:pt x="28" y="1155"/>
                    <a:pt x="28" y="1155"/>
                  </a:cubicBezTo>
                  <a:cubicBezTo>
                    <a:pt x="11" y="1166"/>
                    <a:pt x="0" y="1184"/>
                    <a:pt x="0" y="1205"/>
                  </a:cubicBezTo>
                  <a:cubicBezTo>
                    <a:pt x="0" y="1220"/>
                    <a:pt x="6" y="1233"/>
                    <a:pt x="15" y="1244"/>
                  </a:cubicBezTo>
                  <a:cubicBezTo>
                    <a:pt x="15" y="1245"/>
                    <a:pt x="15" y="1245"/>
                    <a:pt x="15" y="1245"/>
                  </a:cubicBezTo>
                  <a:cubicBezTo>
                    <a:pt x="18" y="1248"/>
                    <a:pt x="18" y="1248"/>
                    <a:pt x="18" y="1248"/>
                  </a:cubicBezTo>
                  <a:cubicBezTo>
                    <a:pt x="18" y="1248"/>
                    <a:pt x="18" y="1248"/>
                    <a:pt x="18" y="1248"/>
                  </a:cubicBezTo>
                  <a:cubicBezTo>
                    <a:pt x="1158" y="2389"/>
                    <a:pt x="1158" y="2389"/>
                    <a:pt x="1158" y="2389"/>
                  </a:cubicBezTo>
                  <a:cubicBezTo>
                    <a:pt x="1182" y="2412"/>
                    <a:pt x="1221" y="2412"/>
                    <a:pt x="1244" y="2389"/>
                  </a:cubicBezTo>
                  <a:cubicBezTo>
                    <a:pt x="1268" y="2365"/>
                    <a:pt x="1268" y="2327"/>
                    <a:pt x="1244" y="2303"/>
                  </a:cubicBezTo>
                  <a:cubicBezTo>
                    <a:pt x="207" y="1266"/>
                    <a:pt x="207" y="1266"/>
                    <a:pt x="207" y="1266"/>
                  </a:cubicBezTo>
                  <a:cubicBezTo>
                    <a:pt x="2852" y="1266"/>
                    <a:pt x="2852" y="1266"/>
                    <a:pt x="2852" y="1266"/>
                  </a:cubicBezTo>
                  <a:cubicBezTo>
                    <a:pt x="2886" y="1266"/>
                    <a:pt x="2913" y="1238"/>
                    <a:pt x="2913" y="1205"/>
                  </a:cubicBezTo>
                  <a:cubicBezTo>
                    <a:pt x="2913" y="1171"/>
                    <a:pt x="2885" y="1144"/>
                    <a:pt x="2852" y="1144"/>
                  </a:cubicBezTo>
                  <a:close/>
                </a:path>
              </a:pathLst>
            </a:custGeom>
            <a:solidFill>
              <a:schemeClr val="bg1"/>
            </a:solidFill>
            <a:ln w="317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6" name="PA_文本占位符 1"/>
          <p:cNvSpPr txBox="1">
            <a:spLocks/>
          </p:cNvSpPr>
          <p:nvPr>
            <p:custDataLst>
              <p:tags r:id="rId5"/>
            </p:custDataLst>
          </p:nvPr>
        </p:nvSpPr>
        <p:spPr bwMode="auto">
          <a:xfrm>
            <a:off x="782104" y="964152"/>
            <a:ext cx="7531728" cy="1629327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lIns="71407" tIns="35704" rIns="71407" bIns="35704"/>
          <a:lstStyle/>
          <a:p>
            <a:pPr defTabSz="425505" eaLnBrk="0" hangingPunct="0">
              <a:lnSpc>
                <a:spcPct val="90000"/>
              </a:lnSpc>
              <a:defRPr/>
            </a:pPr>
            <a:r>
              <a:rPr lang="en-US" altLang="zh-CN" sz="7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antGarde Md BT" panose="020B0602020202020204" pitchFamily="34" charset="0"/>
                <a:cs typeface="Aharoni" panose="02010803020104030203" pitchFamily="2" charset="-79"/>
              </a:rPr>
              <a:t>2017</a:t>
            </a:r>
          </a:p>
          <a:p>
            <a:pPr defTabSz="425505" eaLnBrk="0" hangingPunct="0">
              <a:lnSpc>
                <a:spcPct val="90000"/>
              </a:lnSpc>
              <a:defRPr/>
            </a:pPr>
            <a:r>
              <a:rPr lang="en-US" altLang="zh-CN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antGarde Md BT" panose="020B0602020202020204" pitchFamily="34" charset="0"/>
                <a:cs typeface="Aharoni" panose="02010803020104030203" pitchFamily="2" charset="-79"/>
              </a:rPr>
              <a:t>ANNUAL REPORT</a:t>
            </a:r>
            <a:r>
              <a:rPr lang="en-US" altLang="zh-CN" sz="5400" dirty="0"/>
              <a:t>  </a:t>
            </a:r>
          </a:p>
        </p:txBody>
      </p:sp>
      <p:cxnSp>
        <p:nvCxnSpPr>
          <p:cNvPr id="31" name="PA_直接连接符 30"/>
          <p:cNvCxnSpPr/>
          <p:nvPr>
            <p:custDataLst>
              <p:tags r:id="rId6"/>
            </p:custDataLst>
          </p:nvPr>
        </p:nvCxnSpPr>
        <p:spPr>
          <a:xfrm>
            <a:off x="860425" y="3024621"/>
            <a:ext cx="502097" cy="0"/>
          </a:xfrm>
          <a:prstGeom prst="line">
            <a:avLst/>
          </a:prstGeom>
          <a:ln w="44450" cap="rnd">
            <a:solidFill>
              <a:srgbClr val="EEA70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PA_矩形 33"/>
          <p:cNvSpPr/>
          <p:nvPr>
            <p:custDataLst>
              <p:tags r:id="rId7"/>
            </p:custDataLst>
          </p:nvPr>
        </p:nvSpPr>
        <p:spPr>
          <a:xfrm>
            <a:off x="746608" y="3069273"/>
            <a:ext cx="36890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425505" eaLnBrk="0" hangingPunct="0">
              <a:defRPr/>
            </a:pPr>
            <a:r>
              <a:rPr lang="en-US" altLang="zh-CN" dirty="0">
                <a:solidFill>
                  <a:schemeClr val="bg1"/>
                </a:solidFill>
                <a:latin typeface="AvantGardeExtLitITC" pitchFamily="50" charset="0"/>
              </a:rPr>
              <a:t>Shanghai </a:t>
            </a:r>
            <a:r>
              <a:rPr lang="en-US" altLang="zh-CN" dirty="0" err="1">
                <a:solidFill>
                  <a:schemeClr val="bg1"/>
                </a:solidFill>
                <a:latin typeface="AvantGardeExtLitITC" pitchFamily="50" charset="0"/>
              </a:rPr>
              <a:t>Ruipu</a:t>
            </a:r>
            <a:r>
              <a:rPr lang="en-US" altLang="zh-CN" dirty="0">
                <a:solidFill>
                  <a:schemeClr val="bg1"/>
                </a:solidFill>
                <a:latin typeface="AvantGardeExtLitITC" pitchFamily="50" charset="0"/>
              </a:rPr>
              <a:t> Advertising Co. Ltd.</a:t>
            </a:r>
            <a:endParaRPr lang="zh-CN" altLang="en-US" dirty="0">
              <a:solidFill>
                <a:schemeClr val="bg1"/>
              </a:solidFill>
              <a:latin typeface="AvantGardeExtLitITC" pitchFamily="50" charset="0"/>
            </a:endParaRPr>
          </a:p>
        </p:txBody>
      </p:sp>
      <p:sp>
        <p:nvSpPr>
          <p:cNvPr id="3" name="PA_矩形 2"/>
          <p:cNvSpPr/>
          <p:nvPr>
            <p:custDataLst>
              <p:tags r:id="rId8"/>
            </p:custDataLst>
          </p:nvPr>
        </p:nvSpPr>
        <p:spPr>
          <a:xfrm>
            <a:off x="841375" y="-475795"/>
            <a:ext cx="936104" cy="23789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PA_图片 3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4"/>
          <a:stretch>
            <a:fillRect/>
          </a:stretch>
        </p:blipFill>
        <p:spPr>
          <a:xfrm>
            <a:off x="11778916" y="819389"/>
            <a:ext cx="280440" cy="3548180"/>
          </a:xfrm>
          <a:prstGeom prst="rect">
            <a:avLst/>
          </a:prstGeom>
        </p:spPr>
      </p:pic>
      <p:sp>
        <p:nvSpPr>
          <p:cNvPr id="18" name="PA_矩形 1548"/>
          <p:cNvSpPr>
            <a:spLocks noChangeArrowheads="1"/>
          </p:cNvSpPr>
          <p:nvPr>
            <p:custDataLst>
              <p:tags r:id="rId10"/>
            </p:custDataLst>
          </p:nvPr>
        </p:nvSpPr>
        <p:spPr bwMode="auto">
          <a:xfrm>
            <a:off x="5345906" y="5438776"/>
            <a:ext cx="1500188" cy="123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zh-CN" altLang="en-US" sz="800" spc="300" dirty="0">
                <a:solidFill>
                  <a:srgbClr val="F2DBC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设计师</a:t>
            </a:r>
            <a:r>
              <a:rPr lang="en-US" altLang="zh-CN" sz="800" spc="300" dirty="0">
                <a:solidFill>
                  <a:srgbClr val="F2DBC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800" spc="300" dirty="0">
                <a:solidFill>
                  <a:srgbClr val="F2DBC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李诗雨</a:t>
            </a:r>
            <a:endParaRPr lang="zh-CN" altLang="zh-CN" sz="800" spc="300" dirty="0">
              <a:solidFill>
                <a:srgbClr val="F2DBC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14896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15152" y="0"/>
            <a:ext cx="12207151" cy="6858000"/>
          </a:xfrm>
          <a:prstGeom prst="rect">
            <a:avLst/>
          </a:prstGeom>
          <a:solidFill>
            <a:srgbClr val="694F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矩形 6"/>
          <p:cNvSpPr/>
          <p:nvPr/>
        </p:nvSpPr>
        <p:spPr>
          <a:xfrm>
            <a:off x="3926114" y="-315416"/>
            <a:ext cx="4339772" cy="2376264"/>
          </a:xfrm>
          <a:prstGeom prst="rect">
            <a:avLst/>
          </a:prstGeom>
          <a:noFill/>
          <a:ln w="1016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4127441" y="199208"/>
            <a:ext cx="3345788" cy="16619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b="1" spc="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antGarde Md BT" panose="020B0602020202020204" pitchFamily="34" charset="0"/>
                <a:cs typeface="Aharoni" panose="02010803020104030203" pitchFamily="2" charset="-79"/>
              </a:rPr>
              <a:t>THE</a:t>
            </a:r>
            <a:r>
              <a:rPr lang="en-US" altLang="zh-CN" sz="4800" dirty="0">
                <a:solidFill>
                  <a:schemeClr val="bg1"/>
                </a:solidFill>
                <a:latin typeface="Abraham Lincoln" pitchFamily="2" charset="0"/>
                <a:ea typeface="Abraham Lincoln" pitchFamily="2" charset="0"/>
              </a:rPr>
              <a:t> </a:t>
            </a:r>
          </a:p>
          <a:p>
            <a:r>
              <a:rPr lang="en-US" altLang="zh-CN" sz="4800" b="1" spc="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antGarde Md BT" panose="020B0602020202020204" pitchFamily="34" charset="0"/>
                <a:cs typeface="Aharoni" panose="02010803020104030203" pitchFamily="2" charset="-79"/>
              </a:rPr>
              <a:t>CONTENTS</a:t>
            </a:r>
            <a:endParaRPr lang="zh-CN" altLang="en-US" sz="4800" b="1" spc="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antGarde Md BT" panose="020B0602020202020204" pitchFamily="34" charset="0"/>
              <a:cs typeface="Aharoni" panose="02010803020104030203" pitchFamily="2" charset="-79"/>
            </a:endParaRPr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202" t="14686" r="7516" b="40424"/>
          <a:stretch/>
        </p:blipFill>
        <p:spPr>
          <a:xfrm>
            <a:off x="6528048" y="486244"/>
            <a:ext cx="5112568" cy="2879480"/>
          </a:xfrm>
          <a:prstGeom prst="rect">
            <a:avLst/>
          </a:prstGeom>
        </p:spPr>
      </p:pic>
      <p:grpSp>
        <p:nvGrpSpPr>
          <p:cNvPr id="68" name="组合 67"/>
          <p:cNvGrpSpPr/>
          <p:nvPr/>
        </p:nvGrpSpPr>
        <p:grpSpPr>
          <a:xfrm>
            <a:off x="5716143" y="6237311"/>
            <a:ext cx="759715" cy="0"/>
            <a:chOff x="5797154" y="6237311"/>
            <a:chExt cx="759715" cy="0"/>
          </a:xfrm>
        </p:grpSpPr>
        <p:cxnSp>
          <p:nvCxnSpPr>
            <p:cNvPr id="43" name="PA_直接连接符 40"/>
            <p:cNvCxnSpPr/>
            <p:nvPr>
              <p:custDataLst>
                <p:tags r:id="rId10"/>
              </p:custDataLst>
            </p:nvPr>
          </p:nvCxnSpPr>
          <p:spPr>
            <a:xfrm>
              <a:off x="5797154" y="6237311"/>
              <a:ext cx="283695" cy="0"/>
            </a:xfrm>
            <a:prstGeom prst="line">
              <a:avLst/>
            </a:prstGeom>
            <a:ln w="28575" cap="rnd">
              <a:solidFill>
                <a:srgbClr val="EEA70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PA_直接连接符 40"/>
            <p:cNvCxnSpPr/>
            <p:nvPr>
              <p:custDataLst>
                <p:tags r:id="rId11"/>
              </p:custDataLst>
            </p:nvPr>
          </p:nvCxnSpPr>
          <p:spPr>
            <a:xfrm>
              <a:off x="6218030" y="6237311"/>
              <a:ext cx="100829" cy="0"/>
            </a:xfrm>
            <a:prstGeom prst="line">
              <a:avLst/>
            </a:prstGeom>
            <a:ln w="285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PA_直接连接符 40"/>
            <p:cNvCxnSpPr/>
            <p:nvPr>
              <p:custDataLst>
                <p:tags r:id="rId12"/>
              </p:custDataLst>
            </p:nvPr>
          </p:nvCxnSpPr>
          <p:spPr>
            <a:xfrm>
              <a:off x="6456040" y="6237311"/>
              <a:ext cx="100829" cy="0"/>
            </a:xfrm>
            <a:prstGeom prst="line">
              <a:avLst/>
            </a:prstGeom>
            <a:ln w="28575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5" name="组合 64"/>
          <p:cNvGrpSpPr/>
          <p:nvPr/>
        </p:nvGrpSpPr>
        <p:grpSpPr>
          <a:xfrm>
            <a:off x="1377325" y="3848203"/>
            <a:ext cx="9559178" cy="1558333"/>
            <a:chOff x="1692268" y="3789041"/>
            <a:chExt cx="9559178" cy="1558333"/>
          </a:xfrm>
        </p:grpSpPr>
        <p:grpSp>
          <p:nvGrpSpPr>
            <p:cNvPr id="64" name="组合 63"/>
            <p:cNvGrpSpPr/>
            <p:nvPr/>
          </p:nvGrpSpPr>
          <p:grpSpPr>
            <a:xfrm>
              <a:off x="1692268" y="3789363"/>
              <a:ext cx="2647610" cy="1558011"/>
              <a:chOff x="2447975" y="3789363"/>
              <a:chExt cx="2647610" cy="1558011"/>
            </a:xfrm>
          </p:grpSpPr>
          <p:grpSp>
            <p:nvGrpSpPr>
              <p:cNvPr id="36" name="组合 35"/>
              <p:cNvGrpSpPr/>
              <p:nvPr/>
            </p:nvGrpSpPr>
            <p:grpSpPr>
              <a:xfrm>
                <a:off x="2551733" y="3789363"/>
                <a:ext cx="225425" cy="306387"/>
                <a:chOff x="6240463" y="3789363"/>
                <a:chExt cx="225425" cy="306387"/>
              </a:xfrm>
            </p:grpSpPr>
            <p:sp>
              <p:nvSpPr>
                <p:cNvPr id="34" name="Freeform 13"/>
                <p:cNvSpPr>
                  <a:spLocks noEditPoints="1"/>
                </p:cNvSpPr>
                <p:nvPr/>
              </p:nvSpPr>
              <p:spPr bwMode="auto">
                <a:xfrm>
                  <a:off x="6240463" y="3789363"/>
                  <a:ext cx="225425" cy="306387"/>
                </a:xfrm>
                <a:custGeom>
                  <a:avLst/>
                  <a:gdLst>
                    <a:gd name="T0" fmla="*/ 2090 w 2231"/>
                    <a:gd name="T1" fmla="*/ 1634 h 3039"/>
                    <a:gd name="T2" fmla="*/ 2231 w 2231"/>
                    <a:gd name="T3" fmla="*/ 1103 h 3039"/>
                    <a:gd name="T4" fmla="*/ 1115 w 2231"/>
                    <a:gd name="T5" fmla="*/ 0 h 3039"/>
                    <a:gd name="T6" fmla="*/ 0 w 2231"/>
                    <a:gd name="T7" fmla="*/ 1103 h 3039"/>
                    <a:gd name="T8" fmla="*/ 139 w 2231"/>
                    <a:gd name="T9" fmla="*/ 1631 h 3039"/>
                    <a:gd name="T10" fmla="*/ 1104 w 2231"/>
                    <a:gd name="T11" fmla="*/ 3039 h 3039"/>
                    <a:gd name="T12" fmla="*/ 2090 w 2231"/>
                    <a:gd name="T13" fmla="*/ 1634 h 3039"/>
                    <a:gd name="T14" fmla="*/ 274 w 2231"/>
                    <a:gd name="T15" fmla="*/ 1589 h 3039"/>
                    <a:gd name="T16" fmla="*/ 140 w 2231"/>
                    <a:gd name="T17" fmla="*/ 1103 h 3039"/>
                    <a:gd name="T18" fmla="*/ 1115 w 2231"/>
                    <a:gd name="T19" fmla="*/ 139 h 3039"/>
                    <a:gd name="T20" fmla="*/ 2090 w 2231"/>
                    <a:gd name="T21" fmla="*/ 1103 h 3039"/>
                    <a:gd name="T22" fmla="*/ 1964 w 2231"/>
                    <a:gd name="T23" fmla="*/ 1574 h 3039"/>
                    <a:gd name="T24" fmla="*/ 1111 w 2231"/>
                    <a:gd name="T25" fmla="*/ 2782 h 3039"/>
                    <a:gd name="T26" fmla="*/ 274 w 2231"/>
                    <a:gd name="T27" fmla="*/ 1589 h 30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231" h="3039">
                      <a:moveTo>
                        <a:pt x="2090" y="1634"/>
                      </a:moveTo>
                      <a:cubicBezTo>
                        <a:pt x="2183" y="1473"/>
                        <a:pt x="2231" y="1290"/>
                        <a:pt x="2231" y="1103"/>
                      </a:cubicBezTo>
                      <a:cubicBezTo>
                        <a:pt x="2231" y="495"/>
                        <a:pt x="1730" y="0"/>
                        <a:pt x="1115" y="0"/>
                      </a:cubicBezTo>
                      <a:cubicBezTo>
                        <a:pt x="500" y="0"/>
                        <a:pt x="0" y="495"/>
                        <a:pt x="0" y="1103"/>
                      </a:cubicBezTo>
                      <a:cubicBezTo>
                        <a:pt x="0" y="1289"/>
                        <a:pt x="43" y="1473"/>
                        <a:pt x="139" y="1631"/>
                      </a:cubicBezTo>
                      <a:cubicBezTo>
                        <a:pt x="356" y="1992"/>
                        <a:pt x="1104" y="3039"/>
                        <a:pt x="1104" y="3039"/>
                      </a:cubicBezTo>
                      <a:cubicBezTo>
                        <a:pt x="1104" y="3039"/>
                        <a:pt x="1871" y="2013"/>
                        <a:pt x="2090" y="1634"/>
                      </a:cubicBezTo>
                      <a:close/>
                      <a:moveTo>
                        <a:pt x="274" y="1589"/>
                      </a:moveTo>
                      <a:cubicBezTo>
                        <a:pt x="183" y="1444"/>
                        <a:pt x="140" y="1274"/>
                        <a:pt x="140" y="1103"/>
                      </a:cubicBezTo>
                      <a:cubicBezTo>
                        <a:pt x="140" y="571"/>
                        <a:pt x="578" y="139"/>
                        <a:pt x="1115" y="139"/>
                      </a:cubicBezTo>
                      <a:cubicBezTo>
                        <a:pt x="1653" y="139"/>
                        <a:pt x="2090" y="571"/>
                        <a:pt x="2090" y="1103"/>
                      </a:cubicBezTo>
                      <a:cubicBezTo>
                        <a:pt x="2090" y="1269"/>
                        <a:pt x="2047" y="1431"/>
                        <a:pt x="1964" y="1574"/>
                      </a:cubicBezTo>
                      <a:cubicBezTo>
                        <a:pt x="1773" y="1905"/>
                        <a:pt x="1111" y="2782"/>
                        <a:pt x="1111" y="2782"/>
                      </a:cubicBezTo>
                      <a:cubicBezTo>
                        <a:pt x="1111" y="2782"/>
                        <a:pt x="465" y="1892"/>
                        <a:pt x="274" y="1589"/>
                      </a:cubicBezTo>
                      <a:close/>
                    </a:path>
                  </a:pathLst>
                </a:custGeom>
                <a:noFill/>
                <a:ln w="1588" cap="flat">
                  <a:solidFill>
                    <a:schemeClr val="bg1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35" name="Freeform 14"/>
                <p:cNvSpPr>
                  <a:spLocks noEditPoints="1"/>
                </p:cNvSpPr>
                <p:nvPr/>
              </p:nvSpPr>
              <p:spPr bwMode="auto">
                <a:xfrm>
                  <a:off x="6300788" y="3840163"/>
                  <a:ext cx="104775" cy="103187"/>
                </a:xfrm>
                <a:custGeom>
                  <a:avLst/>
                  <a:gdLst>
                    <a:gd name="T0" fmla="*/ 512 w 1025"/>
                    <a:gd name="T1" fmla="*/ 0 h 1014"/>
                    <a:gd name="T2" fmla="*/ 0 w 1025"/>
                    <a:gd name="T3" fmla="*/ 507 h 1014"/>
                    <a:gd name="T4" fmla="*/ 512 w 1025"/>
                    <a:gd name="T5" fmla="*/ 1014 h 1014"/>
                    <a:gd name="T6" fmla="*/ 1025 w 1025"/>
                    <a:gd name="T7" fmla="*/ 507 h 1014"/>
                    <a:gd name="T8" fmla="*/ 512 w 1025"/>
                    <a:gd name="T9" fmla="*/ 0 h 1014"/>
                    <a:gd name="T10" fmla="*/ 512 w 1025"/>
                    <a:gd name="T11" fmla="*/ 875 h 1014"/>
                    <a:gd name="T12" fmla="*/ 140 w 1025"/>
                    <a:gd name="T13" fmla="*/ 507 h 1014"/>
                    <a:gd name="T14" fmla="*/ 512 w 1025"/>
                    <a:gd name="T15" fmla="*/ 139 h 1014"/>
                    <a:gd name="T16" fmla="*/ 885 w 1025"/>
                    <a:gd name="T17" fmla="*/ 507 h 1014"/>
                    <a:gd name="T18" fmla="*/ 512 w 1025"/>
                    <a:gd name="T19" fmla="*/ 875 h 10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025" h="1014">
                      <a:moveTo>
                        <a:pt x="512" y="0"/>
                      </a:moveTo>
                      <a:cubicBezTo>
                        <a:pt x="230" y="0"/>
                        <a:pt x="0" y="228"/>
                        <a:pt x="0" y="507"/>
                      </a:cubicBezTo>
                      <a:cubicBezTo>
                        <a:pt x="0" y="787"/>
                        <a:pt x="230" y="1014"/>
                        <a:pt x="512" y="1014"/>
                      </a:cubicBezTo>
                      <a:cubicBezTo>
                        <a:pt x="795" y="1014"/>
                        <a:pt x="1025" y="787"/>
                        <a:pt x="1025" y="507"/>
                      </a:cubicBezTo>
                      <a:cubicBezTo>
                        <a:pt x="1025" y="228"/>
                        <a:pt x="795" y="0"/>
                        <a:pt x="512" y="0"/>
                      </a:cubicBezTo>
                      <a:close/>
                      <a:moveTo>
                        <a:pt x="512" y="875"/>
                      </a:moveTo>
                      <a:cubicBezTo>
                        <a:pt x="307" y="875"/>
                        <a:pt x="140" y="710"/>
                        <a:pt x="140" y="507"/>
                      </a:cubicBezTo>
                      <a:cubicBezTo>
                        <a:pt x="140" y="304"/>
                        <a:pt x="307" y="139"/>
                        <a:pt x="512" y="139"/>
                      </a:cubicBezTo>
                      <a:cubicBezTo>
                        <a:pt x="718" y="139"/>
                        <a:pt x="885" y="304"/>
                        <a:pt x="885" y="507"/>
                      </a:cubicBezTo>
                      <a:cubicBezTo>
                        <a:pt x="885" y="710"/>
                        <a:pt x="718" y="875"/>
                        <a:pt x="512" y="875"/>
                      </a:cubicBezTo>
                      <a:close/>
                    </a:path>
                  </a:pathLst>
                </a:custGeom>
                <a:noFill/>
                <a:ln w="1588" cap="flat">
                  <a:solidFill>
                    <a:schemeClr val="bg1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52" name="组合 51"/>
              <p:cNvGrpSpPr/>
              <p:nvPr/>
            </p:nvGrpSpPr>
            <p:grpSpPr>
              <a:xfrm>
                <a:off x="2447975" y="4146550"/>
                <a:ext cx="2647610" cy="1200824"/>
                <a:chOff x="2447975" y="4146550"/>
                <a:chExt cx="2647610" cy="1200824"/>
              </a:xfrm>
            </p:grpSpPr>
            <p:sp>
              <p:nvSpPr>
                <p:cNvPr id="37" name="PA_文本框 36"/>
                <p:cNvSpPr txBox="1"/>
                <p:nvPr>
                  <p:custDataLst>
                    <p:tags r:id="rId8"/>
                  </p:custDataLst>
                </p:nvPr>
              </p:nvSpPr>
              <p:spPr>
                <a:xfrm>
                  <a:off x="2447975" y="4146550"/>
                  <a:ext cx="2029723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400" b="1" dirty="0">
                      <a:solidFill>
                        <a:schemeClr val="bg1"/>
                      </a:solidFill>
                      <a:latin typeface="Arial Unicode MS" panose="020B0604020202020204" pitchFamily="34" charset="-122"/>
                      <a:ea typeface="Arial Unicode MS" panose="020B0604020202020204" pitchFamily="34" charset="-122"/>
                      <a:cs typeface="Arial Unicode MS" panose="020B0604020202020204" pitchFamily="34" charset="-122"/>
                    </a:rPr>
                    <a:t>CLICK ON THE INPUT</a:t>
                  </a:r>
                  <a:endParaRPr lang="zh-CN" altLang="en-US" sz="1400" b="1" dirty="0">
                    <a:solidFill>
                      <a:schemeClr val="bg1"/>
                    </a:solidFill>
                    <a:latin typeface="Arial Unicode MS" panose="020B0604020202020204" pitchFamily="34" charset="-122"/>
                    <a:ea typeface="Arial Unicode MS" panose="020B0604020202020204" pitchFamily="34" charset="-122"/>
                    <a:cs typeface="Arial Unicode MS" panose="020B0604020202020204" pitchFamily="34" charset="-122"/>
                  </a:endParaRPr>
                </a:p>
              </p:txBody>
            </p:sp>
            <p:sp>
              <p:nvSpPr>
                <p:cNvPr id="39" name="矩形 38"/>
                <p:cNvSpPr/>
                <p:nvPr/>
              </p:nvSpPr>
              <p:spPr>
                <a:xfrm>
                  <a:off x="2455119" y="4654877"/>
                  <a:ext cx="2640466" cy="692497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r>
                    <a:rPr lang="en-US" altLang="zh-CN" sz="1000" dirty="0">
                      <a:solidFill>
                        <a:schemeClr val="bg1"/>
                      </a:solidFill>
                      <a:latin typeface="Arial Unicode MS" panose="020B0604020202020204" pitchFamily="34" charset="-122"/>
                      <a:ea typeface="Arial Unicode MS" panose="020B0604020202020204" pitchFamily="34" charset="-122"/>
                      <a:cs typeface="Arial Unicode MS" panose="020B0604020202020204" pitchFamily="34" charset="-122"/>
                    </a:rPr>
                    <a:t>click on the input click on the input click on </a:t>
                  </a:r>
                </a:p>
                <a:p>
                  <a:pPr>
                    <a:lnSpc>
                      <a:spcPct val="130000"/>
                    </a:lnSpc>
                  </a:pPr>
                  <a:r>
                    <a:rPr lang="en-US" altLang="zh-CN" sz="1000" dirty="0">
                      <a:solidFill>
                        <a:schemeClr val="bg1"/>
                      </a:solidFill>
                      <a:latin typeface="Arial Unicode MS" panose="020B0604020202020204" pitchFamily="34" charset="-122"/>
                      <a:ea typeface="Arial Unicode MS" panose="020B0604020202020204" pitchFamily="34" charset="-122"/>
                      <a:cs typeface="Arial Unicode MS" panose="020B0604020202020204" pitchFamily="34" charset="-122"/>
                    </a:rPr>
                    <a:t>the input click on the click on the input</a:t>
                  </a:r>
                </a:p>
                <a:p>
                  <a:pPr>
                    <a:lnSpc>
                      <a:spcPct val="130000"/>
                    </a:lnSpc>
                  </a:pPr>
                  <a:r>
                    <a:rPr lang="en-US" altLang="zh-CN" sz="1000" dirty="0">
                      <a:solidFill>
                        <a:schemeClr val="bg1"/>
                      </a:solidFill>
                      <a:latin typeface="Arial Unicode MS" panose="020B0604020202020204" pitchFamily="34" charset="-122"/>
                      <a:ea typeface="Arial Unicode MS" panose="020B0604020202020204" pitchFamily="34" charset="-122"/>
                      <a:cs typeface="Arial Unicode MS" panose="020B0604020202020204" pitchFamily="34" charset="-122"/>
                    </a:rPr>
                    <a:t>click on the input</a:t>
                  </a:r>
                </a:p>
              </p:txBody>
            </p:sp>
            <p:cxnSp>
              <p:nvCxnSpPr>
                <p:cNvPr id="41" name="PA_直接连接符 40"/>
                <p:cNvCxnSpPr/>
                <p:nvPr>
                  <p:custDataLst>
                    <p:tags r:id="rId9"/>
                  </p:custDataLst>
                </p:nvPr>
              </p:nvCxnSpPr>
              <p:spPr>
                <a:xfrm>
                  <a:off x="2552973" y="4525789"/>
                  <a:ext cx="316433" cy="0"/>
                </a:xfrm>
                <a:prstGeom prst="line">
                  <a:avLst/>
                </a:prstGeom>
                <a:ln w="12700" cap="rnd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63" name="组合 62"/>
            <p:cNvGrpSpPr/>
            <p:nvPr/>
          </p:nvGrpSpPr>
          <p:grpSpPr>
            <a:xfrm>
              <a:off x="5162861" y="3789363"/>
              <a:ext cx="2621168" cy="1539096"/>
              <a:chOff x="5118150" y="3789363"/>
              <a:chExt cx="2621168" cy="1539096"/>
            </a:xfrm>
          </p:grpSpPr>
          <p:sp>
            <p:nvSpPr>
              <p:cNvPr id="30" name="Freeform 9"/>
              <p:cNvSpPr>
                <a:spLocks noEditPoints="1"/>
              </p:cNvSpPr>
              <p:nvPr/>
            </p:nvSpPr>
            <p:spPr bwMode="auto">
              <a:xfrm>
                <a:off x="5222379" y="3789363"/>
                <a:ext cx="307975" cy="306387"/>
              </a:xfrm>
              <a:custGeom>
                <a:avLst/>
                <a:gdLst>
                  <a:gd name="T0" fmla="*/ 1536 w 2867"/>
                  <a:gd name="T1" fmla="*/ 1843 h 2867"/>
                  <a:gd name="T2" fmla="*/ 1536 w 2867"/>
                  <a:gd name="T3" fmla="*/ 2048 h 2867"/>
                  <a:gd name="T4" fmla="*/ 1843 w 2867"/>
                  <a:gd name="T5" fmla="*/ 2048 h 2867"/>
                  <a:gd name="T6" fmla="*/ 1843 w 2867"/>
                  <a:gd name="T7" fmla="*/ 2867 h 2867"/>
                  <a:gd name="T8" fmla="*/ 1024 w 2867"/>
                  <a:gd name="T9" fmla="*/ 2867 h 2867"/>
                  <a:gd name="T10" fmla="*/ 1024 w 2867"/>
                  <a:gd name="T11" fmla="*/ 2048 h 2867"/>
                  <a:gd name="T12" fmla="*/ 1331 w 2867"/>
                  <a:gd name="T13" fmla="*/ 2048 h 2867"/>
                  <a:gd name="T14" fmla="*/ 1331 w 2867"/>
                  <a:gd name="T15" fmla="*/ 1843 h 2867"/>
                  <a:gd name="T16" fmla="*/ 410 w 2867"/>
                  <a:gd name="T17" fmla="*/ 1843 h 2867"/>
                  <a:gd name="T18" fmla="*/ 0 w 2867"/>
                  <a:gd name="T19" fmla="*/ 1434 h 2867"/>
                  <a:gd name="T20" fmla="*/ 0 w 2867"/>
                  <a:gd name="T21" fmla="*/ 410 h 2867"/>
                  <a:gd name="T22" fmla="*/ 410 w 2867"/>
                  <a:gd name="T23" fmla="*/ 0 h 2867"/>
                  <a:gd name="T24" fmla="*/ 2458 w 2867"/>
                  <a:gd name="T25" fmla="*/ 0 h 2867"/>
                  <a:gd name="T26" fmla="*/ 2867 w 2867"/>
                  <a:gd name="T27" fmla="*/ 410 h 2867"/>
                  <a:gd name="T28" fmla="*/ 2867 w 2867"/>
                  <a:gd name="T29" fmla="*/ 1434 h 2867"/>
                  <a:gd name="T30" fmla="*/ 2458 w 2867"/>
                  <a:gd name="T31" fmla="*/ 1843 h 2867"/>
                  <a:gd name="T32" fmla="*/ 1536 w 2867"/>
                  <a:gd name="T33" fmla="*/ 1843 h 2867"/>
                  <a:gd name="T34" fmla="*/ 2662 w 2867"/>
                  <a:gd name="T35" fmla="*/ 492 h 2867"/>
                  <a:gd name="T36" fmla="*/ 2417 w 2867"/>
                  <a:gd name="T37" fmla="*/ 205 h 2867"/>
                  <a:gd name="T38" fmla="*/ 451 w 2867"/>
                  <a:gd name="T39" fmla="*/ 205 h 2867"/>
                  <a:gd name="T40" fmla="*/ 205 w 2867"/>
                  <a:gd name="T41" fmla="*/ 492 h 2867"/>
                  <a:gd name="T42" fmla="*/ 205 w 2867"/>
                  <a:gd name="T43" fmla="*/ 1352 h 2867"/>
                  <a:gd name="T44" fmla="*/ 451 w 2867"/>
                  <a:gd name="T45" fmla="*/ 1638 h 2867"/>
                  <a:gd name="T46" fmla="*/ 2417 w 2867"/>
                  <a:gd name="T47" fmla="*/ 1638 h 2867"/>
                  <a:gd name="T48" fmla="*/ 2662 w 2867"/>
                  <a:gd name="T49" fmla="*/ 1352 h 2867"/>
                  <a:gd name="T50" fmla="*/ 2662 w 2867"/>
                  <a:gd name="T51" fmla="*/ 492 h 2867"/>
                  <a:gd name="T52" fmla="*/ 2662 w 2867"/>
                  <a:gd name="T53" fmla="*/ 2560 h 2867"/>
                  <a:gd name="T54" fmla="*/ 2048 w 2867"/>
                  <a:gd name="T55" fmla="*/ 2560 h 2867"/>
                  <a:gd name="T56" fmla="*/ 2048 w 2867"/>
                  <a:gd name="T57" fmla="*/ 2355 h 2867"/>
                  <a:gd name="T58" fmla="*/ 2662 w 2867"/>
                  <a:gd name="T59" fmla="*/ 2355 h 2867"/>
                  <a:gd name="T60" fmla="*/ 2765 w 2867"/>
                  <a:gd name="T61" fmla="*/ 2458 h 2867"/>
                  <a:gd name="T62" fmla="*/ 2662 w 2867"/>
                  <a:gd name="T63" fmla="*/ 2560 h 2867"/>
                  <a:gd name="T64" fmla="*/ 205 w 2867"/>
                  <a:gd name="T65" fmla="*/ 2560 h 2867"/>
                  <a:gd name="T66" fmla="*/ 819 w 2867"/>
                  <a:gd name="T67" fmla="*/ 2560 h 2867"/>
                  <a:gd name="T68" fmla="*/ 819 w 2867"/>
                  <a:gd name="T69" fmla="*/ 2355 h 2867"/>
                  <a:gd name="T70" fmla="*/ 205 w 2867"/>
                  <a:gd name="T71" fmla="*/ 2355 h 2867"/>
                  <a:gd name="T72" fmla="*/ 102 w 2867"/>
                  <a:gd name="T73" fmla="*/ 2458 h 2867"/>
                  <a:gd name="T74" fmla="*/ 205 w 2867"/>
                  <a:gd name="T75" fmla="*/ 2560 h 28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867" h="2867">
                    <a:moveTo>
                      <a:pt x="1536" y="1843"/>
                    </a:moveTo>
                    <a:cubicBezTo>
                      <a:pt x="1536" y="2048"/>
                      <a:pt x="1536" y="2048"/>
                      <a:pt x="1536" y="2048"/>
                    </a:cubicBezTo>
                    <a:cubicBezTo>
                      <a:pt x="1843" y="2048"/>
                      <a:pt x="1843" y="2048"/>
                      <a:pt x="1843" y="2048"/>
                    </a:cubicBezTo>
                    <a:cubicBezTo>
                      <a:pt x="1843" y="2867"/>
                      <a:pt x="1843" y="2867"/>
                      <a:pt x="1843" y="2867"/>
                    </a:cubicBezTo>
                    <a:cubicBezTo>
                      <a:pt x="1024" y="2867"/>
                      <a:pt x="1024" y="2867"/>
                      <a:pt x="1024" y="2867"/>
                    </a:cubicBezTo>
                    <a:cubicBezTo>
                      <a:pt x="1024" y="2048"/>
                      <a:pt x="1024" y="2048"/>
                      <a:pt x="1024" y="2048"/>
                    </a:cubicBezTo>
                    <a:cubicBezTo>
                      <a:pt x="1331" y="2048"/>
                      <a:pt x="1331" y="2048"/>
                      <a:pt x="1331" y="2048"/>
                    </a:cubicBezTo>
                    <a:cubicBezTo>
                      <a:pt x="1331" y="1843"/>
                      <a:pt x="1331" y="1843"/>
                      <a:pt x="1331" y="1843"/>
                    </a:cubicBezTo>
                    <a:cubicBezTo>
                      <a:pt x="410" y="1843"/>
                      <a:pt x="410" y="1843"/>
                      <a:pt x="410" y="1843"/>
                    </a:cubicBezTo>
                    <a:cubicBezTo>
                      <a:pt x="183" y="1843"/>
                      <a:pt x="0" y="1660"/>
                      <a:pt x="0" y="1434"/>
                    </a:cubicBezTo>
                    <a:cubicBezTo>
                      <a:pt x="0" y="410"/>
                      <a:pt x="0" y="410"/>
                      <a:pt x="0" y="410"/>
                    </a:cubicBezTo>
                    <a:cubicBezTo>
                      <a:pt x="0" y="183"/>
                      <a:pt x="183" y="0"/>
                      <a:pt x="410" y="0"/>
                    </a:cubicBezTo>
                    <a:cubicBezTo>
                      <a:pt x="2458" y="0"/>
                      <a:pt x="2458" y="0"/>
                      <a:pt x="2458" y="0"/>
                    </a:cubicBezTo>
                    <a:cubicBezTo>
                      <a:pt x="2684" y="0"/>
                      <a:pt x="2867" y="183"/>
                      <a:pt x="2867" y="410"/>
                    </a:cubicBezTo>
                    <a:cubicBezTo>
                      <a:pt x="2867" y="1434"/>
                      <a:pt x="2867" y="1434"/>
                      <a:pt x="2867" y="1434"/>
                    </a:cubicBezTo>
                    <a:cubicBezTo>
                      <a:pt x="2867" y="1660"/>
                      <a:pt x="2684" y="1843"/>
                      <a:pt x="2458" y="1843"/>
                    </a:cubicBezTo>
                    <a:cubicBezTo>
                      <a:pt x="1536" y="1843"/>
                      <a:pt x="1536" y="1843"/>
                      <a:pt x="1536" y="1843"/>
                    </a:cubicBezTo>
                    <a:close/>
                    <a:moveTo>
                      <a:pt x="2662" y="492"/>
                    </a:moveTo>
                    <a:cubicBezTo>
                      <a:pt x="2662" y="333"/>
                      <a:pt x="2552" y="205"/>
                      <a:pt x="2417" y="205"/>
                    </a:cubicBezTo>
                    <a:cubicBezTo>
                      <a:pt x="451" y="205"/>
                      <a:pt x="451" y="205"/>
                      <a:pt x="451" y="205"/>
                    </a:cubicBezTo>
                    <a:cubicBezTo>
                      <a:pt x="315" y="205"/>
                      <a:pt x="205" y="333"/>
                      <a:pt x="205" y="492"/>
                    </a:cubicBezTo>
                    <a:cubicBezTo>
                      <a:pt x="205" y="1352"/>
                      <a:pt x="205" y="1352"/>
                      <a:pt x="205" y="1352"/>
                    </a:cubicBezTo>
                    <a:cubicBezTo>
                      <a:pt x="205" y="1510"/>
                      <a:pt x="315" y="1638"/>
                      <a:pt x="451" y="1638"/>
                    </a:cubicBezTo>
                    <a:cubicBezTo>
                      <a:pt x="2417" y="1638"/>
                      <a:pt x="2417" y="1638"/>
                      <a:pt x="2417" y="1638"/>
                    </a:cubicBezTo>
                    <a:cubicBezTo>
                      <a:pt x="2552" y="1638"/>
                      <a:pt x="2662" y="1510"/>
                      <a:pt x="2662" y="1352"/>
                    </a:cubicBezTo>
                    <a:cubicBezTo>
                      <a:pt x="2662" y="492"/>
                      <a:pt x="2662" y="492"/>
                      <a:pt x="2662" y="492"/>
                    </a:cubicBezTo>
                    <a:close/>
                    <a:moveTo>
                      <a:pt x="2662" y="2560"/>
                    </a:moveTo>
                    <a:cubicBezTo>
                      <a:pt x="2048" y="2560"/>
                      <a:pt x="2048" y="2560"/>
                      <a:pt x="2048" y="2560"/>
                    </a:cubicBezTo>
                    <a:cubicBezTo>
                      <a:pt x="2048" y="2355"/>
                      <a:pt x="2048" y="2355"/>
                      <a:pt x="2048" y="2355"/>
                    </a:cubicBezTo>
                    <a:cubicBezTo>
                      <a:pt x="2662" y="2355"/>
                      <a:pt x="2662" y="2355"/>
                      <a:pt x="2662" y="2355"/>
                    </a:cubicBezTo>
                    <a:cubicBezTo>
                      <a:pt x="2662" y="2355"/>
                      <a:pt x="2765" y="2355"/>
                      <a:pt x="2765" y="2458"/>
                    </a:cubicBezTo>
                    <a:cubicBezTo>
                      <a:pt x="2765" y="2560"/>
                      <a:pt x="2662" y="2560"/>
                      <a:pt x="2662" y="2560"/>
                    </a:cubicBezTo>
                    <a:close/>
                    <a:moveTo>
                      <a:pt x="205" y="2560"/>
                    </a:moveTo>
                    <a:cubicBezTo>
                      <a:pt x="819" y="2560"/>
                      <a:pt x="819" y="2560"/>
                      <a:pt x="819" y="2560"/>
                    </a:cubicBezTo>
                    <a:cubicBezTo>
                      <a:pt x="819" y="2355"/>
                      <a:pt x="819" y="2355"/>
                      <a:pt x="819" y="2355"/>
                    </a:cubicBezTo>
                    <a:cubicBezTo>
                      <a:pt x="205" y="2355"/>
                      <a:pt x="205" y="2355"/>
                      <a:pt x="205" y="2355"/>
                    </a:cubicBezTo>
                    <a:cubicBezTo>
                      <a:pt x="205" y="2355"/>
                      <a:pt x="102" y="2355"/>
                      <a:pt x="102" y="2458"/>
                    </a:cubicBezTo>
                    <a:cubicBezTo>
                      <a:pt x="102" y="2560"/>
                      <a:pt x="205" y="2560"/>
                      <a:pt x="205" y="2560"/>
                    </a:cubicBezTo>
                    <a:close/>
                  </a:path>
                </a:pathLst>
              </a:custGeom>
              <a:noFill/>
              <a:ln w="0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grpSp>
            <p:nvGrpSpPr>
              <p:cNvPr id="54" name="PA_组合 53"/>
              <p:cNvGrpSpPr/>
              <p:nvPr>
                <p:custDataLst>
                  <p:tags r:id="rId5"/>
                </p:custDataLst>
              </p:nvPr>
            </p:nvGrpSpPr>
            <p:grpSpPr>
              <a:xfrm>
                <a:off x="5118150" y="4146550"/>
                <a:ext cx="2621168" cy="1181909"/>
                <a:chOff x="2451150" y="4146550"/>
                <a:chExt cx="2621168" cy="1181909"/>
              </a:xfrm>
            </p:grpSpPr>
            <p:sp>
              <p:nvSpPr>
                <p:cNvPr id="55" name="PA_文本框 36"/>
                <p:cNvSpPr txBox="1"/>
                <p:nvPr>
                  <p:custDataLst>
                    <p:tags r:id="rId6"/>
                  </p:custDataLst>
                </p:nvPr>
              </p:nvSpPr>
              <p:spPr>
                <a:xfrm>
                  <a:off x="2451150" y="4146550"/>
                  <a:ext cx="2029723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400" b="1" dirty="0">
                      <a:solidFill>
                        <a:schemeClr val="bg1"/>
                      </a:solidFill>
                      <a:latin typeface="Arial Unicode MS" panose="020B0604020202020204" pitchFamily="34" charset="-122"/>
                      <a:ea typeface="Arial Unicode MS" panose="020B0604020202020204" pitchFamily="34" charset="-122"/>
                      <a:cs typeface="Arial Unicode MS" panose="020B0604020202020204" pitchFamily="34" charset="-122"/>
                    </a:rPr>
                    <a:t>CLICK ON THE INPUT</a:t>
                  </a:r>
                  <a:endParaRPr lang="zh-CN" altLang="en-US" sz="1400" b="1" dirty="0">
                    <a:solidFill>
                      <a:schemeClr val="bg1"/>
                    </a:solidFill>
                    <a:latin typeface="Arial Unicode MS" panose="020B0604020202020204" pitchFamily="34" charset="-122"/>
                    <a:ea typeface="Arial Unicode MS" panose="020B0604020202020204" pitchFamily="34" charset="-122"/>
                    <a:cs typeface="Arial Unicode MS" panose="020B0604020202020204" pitchFamily="34" charset="-122"/>
                  </a:endParaRPr>
                </a:p>
              </p:txBody>
            </p:sp>
            <p:sp>
              <p:nvSpPr>
                <p:cNvPr id="56" name="矩形 55"/>
                <p:cNvSpPr/>
                <p:nvPr/>
              </p:nvSpPr>
              <p:spPr>
                <a:xfrm>
                  <a:off x="2457500" y="4654877"/>
                  <a:ext cx="2614818" cy="67358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r>
                    <a:rPr lang="en-US" altLang="zh-CN" sz="1000" dirty="0">
                      <a:solidFill>
                        <a:schemeClr val="bg1"/>
                      </a:solidFill>
                      <a:latin typeface="Arial Unicode MS" panose="020B0604020202020204" pitchFamily="34" charset="-122"/>
                      <a:ea typeface="Arial Unicode MS" panose="020B0604020202020204" pitchFamily="34" charset="-122"/>
                      <a:cs typeface="Arial Unicode MS" panose="020B0604020202020204" pitchFamily="34" charset="-122"/>
                    </a:rPr>
                    <a:t>click on the input click on the input click on </a:t>
                  </a:r>
                </a:p>
                <a:p>
                  <a:pPr>
                    <a:lnSpc>
                      <a:spcPct val="130000"/>
                    </a:lnSpc>
                  </a:pPr>
                  <a:r>
                    <a:rPr lang="en-US" altLang="zh-CN" sz="1000" dirty="0">
                      <a:solidFill>
                        <a:schemeClr val="bg1"/>
                      </a:solidFill>
                      <a:latin typeface="Arial Unicode MS" panose="020B0604020202020204" pitchFamily="34" charset="-122"/>
                      <a:ea typeface="Arial Unicode MS" panose="020B0604020202020204" pitchFamily="34" charset="-122"/>
                      <a:cs typeface="Arial Unicode MS" panose="020B0604020202020204" pitchFamily="34" charset="-122"/>
                    </a:rPr>
                    <a:t>the input click on the click on the input</a:t>
                  </a:r>
                </a:p>
                <a:p>
                  <a:pPr>
                    <a:lnSpc>
                      <a:spcPct val="130000"/>
                    </a:lnSpc>
                  </a:pPr>
                  <a:r>
                    <a:rPr lang="en-US" altLang="zh-CN" sz="1000" dirty="0">
                      <a:solidFill>
                        <a:schemeClr val="bg1"/>
                      </a:solidFill>
                      <a:latin typeface="Arial Unicode MS" panose="020B0604020202020204" pitchFamily="34" charset="-122"/>
                      <a:ea typeface="Arial Unicode MS" panose="020B0604020202020204" pitchFamily="34" charset="-122"/>
                      <a:cs typeface="Arial Unicode MS" panose="020B0604020202020204" pitchFamily="34" charset="-122"/>
                    </a:rPr>
                    <a:t>click on the input</a:t>
                  </a:r>
                </a:p>
              </p:txBody>
            </p:sp>
            <p:cxnSp>
              <p:nvCxnSpPr>
                <p:cNvPr id="57" name="PA_直接连接符 40"/>
                <p:cNvCxnSpPr/>
                <p:nvPr>
                  <p:custDataLst>
                    <p:tags r:id="rId7"/>
                  </p:custDataLst>
                </p:nvPr>
              </p:nvCxnSpPr>
              <p:spPr>
                <a:xfrm>
                  <a:off x="2560117" y="4525789"/>
                  <a:ext cx="316433" cy="0"/>
                </a:xfrm>
                <a:prstGeom prst="line">
                  <a:avLst/>
                </a:prstGeom>
                <a:ln w="12700" cap="rnd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62" name="组合 61"/>
            <p:cNvGrpSpPr/>
            <p:nvPr/>
          </p:nvGrpSpPr>
          <p:grpSpPr>
            <a:xfrm>
              <a:off x="8631866" y="3789041"/>
              <a:ext cx="2619580" cy="1539418"/>
              <a:chOff x="7770863" y="3789041"/>
              <a:chExt cx="2619580" cy="1539418"/>
            </a:xfrm>
          </p:grpSpPr>
          <p:sp>
            <p:nvSpPr>
              <p:cNvPr id="25" name="PA_任意多边形 5"/>
              <p:cNvSpPr>
                <a:spLocks noEditPoints="1"/>
              </p:cNvSpPr>
              <p:nvPr>
                <p:custDataLst>
                  <p:tags r:id="rId1"/>
                </p:custDataLst>
              </p:nvPr>
            </p:nvSpPr>
            <p:spPr bwMode="auto">
              <a:xfrm>
                <a:off x="7872610" y="3789041"/>
                <a:ext cx="302097" cy="307022"/>
              </a:xfrm>
              <a:custGeom>
                <a:avLst/>
                <a:gdLst>
                  <a:gd name="T0" fmla="*/ 1657 w 3425"/>
                  <a:gd name="T1" fmla="*/ 2124 h 3480"/>
                  <a:gd name="T2" fmla="*/ 1810 w 3425"/>
                  <a:gd name="T3" fmla="*/ 2279 h 3480"/>
                  <a:gd name="T4" fmla="*/ 1712 w 3425"/>
                  <a:gd name="T5" fmla="*/ 2381 h 3480"/>
                  <a:gd name="T6" fmla="*/ 1734 w 3425"/>
                  <a:gd name="T7" fmla="*/ 2560 h 3480"/>
                  <a:gd name="T8" fmla="*/ 2502 w 3425"/>
                  <a:gd name="T9" fmla="*/ 3354 h 3480"/>
                  <a:gd name="T10" fmla="*/ 2657 w 3425"/>
                  <a:gd name="T11" fmla="*/ 3364 h 3480"/>
                  <a:gd name="T12" fmla="*/ 3042 w 3425"/>
                  <a:gd name="T13" fmla="*/ 2976 h 3480"/>
                  <a:gd name="T14" fmla="*/ 3019 w 3425"/>
                  <a:gd name="T15" fmla="*/ 2795 h 3480"/>
                  <a:gd name="T16" fmla="*/ 2257 w 3425"/>
                  <a:gd name="T17" fmla="*/ 2010 h 3480"/>
                  <a:gd name="T18" fmla="*/ 2082 w 3425"/>
                  <a:gd name="T19" fmla="*/ 1999 h 3480"/>
                  <a:gd name="T20" fmla="*/ 1982 w 3425"/>
                  <a:gd name="T21" fmla="*/ 2104 h 3480"/>
                  <a:gd name="T22" fmla="*/ 1821 w 3425"/>
                  <a:gd name="T23" fmla="*/ 1940 h 3480"/>
                  <a:gd name="T24" fmla="*/ 1657 w 3425"/>
                  <a:gd name="T25" fmla="*/ 2124 h 3480"/>
                  <a:gd name="T26" fmla="*/ 1657 w 3425"/>
                  <a:gd name="T27" fmla="*/ 2124 h 3480"/>
                  <a:gd name="T28" fmla="*/ 1552 w 3425"/>
                  <a:gd name="T29" fmla="*/ 1667 h 3480"/>
                  <a:gd name="T30" fmla="*/ 727 w 3425"/>
                  <a:gd name="T31" fmla="*/ 821 h 3480"/>
                  <a:gd name="T32" fmla="*/ 727 w 3425"/>
                  <a:gd name="T33" fmla="*/ 560 h 3480"/>
                  <a:gd name="T34" fmla="*/ 241 w 3425"/>
                  <a:gd name="T35" fmla="*/ 260 h 3480"/>
                  <a:gd name="T36" fmla="*/ 0 w 3425"/>
                  <a:gd name="T37" fmla="*/ 503 h 3480"/>
                  <a:gd name="T38" fmla="*/ 294 w 3425"/>
                  <a:gd name="T39" fmla="*/ 990 h 3480"/>
                  <a:gd name="T40" fmla="*/ 552 w 3425"/>
                  <a:gd name="T41" fmla="*/ 992 h 3480"/>
                  <a:gd name="T42" fmla="*/ 1365 w 3425"/>
                  <a:gd name="T43" fmla="*/ 1824 h 3480"/>
                  <a:gd name="T44" fmla="*/ 1552 w 3425"/>
                  <a:gd name="T45" fmla="*/ 1667 h 3480"/>
                  <a:gd name="T46" fmla="*/ 1552 w 3425"/>
                  <a:gd name="T47" fmla="*/ 1667 h 3480"/>
                  <a:gd name="T48" fmla="*/ 222 w 3425"/>
                  <a:gd name="T49" fmla="*/ 3090 h 3480"/>
                  <a:gd name="T50" fmla="*/ 352 w 3425"/>
                  <a:gd name="T51" fmla="*/ 2960 h 3480"/>
                  <a:gd name="T52" fmla="*/ 473 w 3425"/>
                  <a:gd name="T53" fmla="*/ 3090 h 3480"/>
                  <a:gd name="T54" fmla="*/ 347 w 3425"/>
                  <a:gd name="T55" fmla="*/ 3215 h 3480"/>
                  <a:gd name="T56" fmla="*/ 239 w 3425"/>
                  <a:gd name="T57" fmla="*/ 3327 h 3480"/>
                  <a:gd name="T58" fmla="*/ 577 w 3425"/>
                  <a:gd name="T59" fmla="*/ 3327 h 3480"/>
                  <a:gd name="T60" fmla="*/ 2046 w 3425"/>
                  <a:gd name="T61" fmla="*/ 1688 h 3480"/>
                  <a:gd name="T62" fmla="*/ 2448 w 3425"/>
                  <a:gd name="T63" fmla="*/ 1798 h 3480"/>
                  <a:gd name="T64" fmla="*/ 2974 w 3425"/>
                  <a:gd name="T65" fmla="*/ 1601 h 3480"/>
                  <a:gd name="T66" fmla="*/ 3194 w 3425"/>
                  <a:gd name="T67" fmla="*/ 656 h 3480"/>
                  <a:gd name="T68" fmla="*/ 2668 w 3425"/>
                  <a:gd name="T69" fmla="*/ 1185 h 3480"/>
                  <a:gd name="T70" fmla="*/ 2223 w 3425"/>
                  <a:gd name="T71" fmla="*/ 727 h 3480"/>
                  <a:gd name="T72" fmla="*/ 2749 w 3425"/>
                  <a:gd name="T73" fmla="*/ 204 h 3480"/>
                  <a:gd name="T74" fmla="*/ 1962 w 3425"/>
                  <a:gd name="T75" fmla="*/ 295 h 3480"/>
                  <a:gd name="T76" fmla="*/ 1657 w 3425"/>
                  <a:gd name="T77" fmla="*/ 771 h 3480"/>
                  <a:gd name="T78" fmla="*/ 1788 w 3425"/>
                  <a:gd name="T79" fmla="*/ 1462 h 3480"/>
                  <a:gd name="T80" fmla="*/ 136 w 3425"/>
                  <a:gd name="T81" fmla="*/ 2872 h 3480"/>
                  <a:gd name="T82" fmla="*/ 83 w 3425"/>
                  <a:gd name="T83" fmla="*/ 3131 h 3480"/>
                  <a:gd name="T84" fmla="*/ 222 w 3425"/>
                  <a:gd name="T85" fmla="*/ 3090 h 3480"/>
                  <a:gd name="T86" fmla="*/ 222 w 3425"/>
                  <a:gd name="T87" fmla="*/ 3090 h 3480"/>
                  <a:gd name="T88" fmla="*/ 222 w 3425"/>
                  <a:gd name="T89" fmla="*/ 3090 h 3480"/>
                  <a:gd name="T90" fmla="*/ 347 w 3425"/>
                  <a:gd name="T91" fmla="*/ 3215 h 3480"/>
                  <a:gd name="T92" fmla="*/ 239 w 3425"/>
                  <a:gd name="T93" fmla="*/ 3327 h 3480"/>
                  <a:gd name="T94" fmla="*/ 83 w 3425"/>
                  <a:gd name="T95" fmla="*/ 3131 h 3480"/>
                  <a:gd name="T96" fmla="*/ 222 w 3425"/>
                  <a:gd name="T97" fmla="*/ 3090 h 3480"/>
                  <a:gd name="T98" fmla="*/ 222 w 3425"/>
                  <a:gd name="T99" fmla="*/ 3090 h 3480"/>
                  <a:gd name="T100" fmla="*/ 222 w 3425"/>
                  <a:gd name="T101" fmla="*/ 3090 h 3480"/>
                  <a:gd name="T102" fmla="*/ 222 w 3425"/>
                  <a:gd name="T103" fmla="*/ 3090 h 34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425" h="3480">
                    <a:moveTo>
                      <a:pt x="1657" y="2124"/>
                    </a:moveTo>
                    <a:cubicBezTo>
                      <a:pt x="1810" y="2279"/>
                      <a:pt x="1810" y="2279"/>
                      <a:pt x="1810" y="2279"/>
                    </a:cubicBezTo>
                    <a:cubicBezTo>
                      <a:pt x="1712" y="2381"/>
                      <a:pt x="1712" y="2381"/>
                      <a:pt x="1712" y="2381"/>
                    </a:cubicBezTo>
                    <a:cubicBezTo>
                      <a:pt x="1712" y="2381"/>
                      <a:pt x="1640" y="2460"/>
                      <a:pt x="1734" y="2560"/>
                    </a:cubicBezTo>
                    <a:cubicBezTo>
                      <a:pt x="2502" y="3354"/>
                      <a:pt x="2502" y="3354"/>
                      <a:pt x="2502" y="3354"/>
                    </a:cubicBezTo>
                    <a:cubicBezTo>
                      <a:pt x="2502" y="3354"/>
                      <a:pt x="2576" y="3423"/>
                      <a:pt x="2657" y="3364"/>
                    </a:cubicBezTo>
                    <a:cubicBezTo>
                      <a:pt x="3042" y="2976"/>
                      <a:pt x="3042" y="2976"/>
                      <a:pt x="3042" y="2976"/>
                    </a:cubicBezTo>
                    <a:cubicBezTo>
                      <a:pt x="3042" y="2976"/>
                      <a:pt x="3110" y="2882"/>
                      <a:pt x="3019" y="2795"/>
                    </a:cubicBezTo>
                    <a:cubicBezTo>
                      <a:pt x="2257" y="2010"/>
                      <a:pt x="2257" y="2010"/>
                      <a:pt x="2257" y="2010"/>
                    </a:cubicBezTo>
                    <a:cubicBezTo>
                      <a:pt x="2257" y="2010"/>
                      <a:pt x="2174" y="1926"/>
                      <a:pt x="2082" y="1999"/>
                    </a:cubicBezTo>
                    <a:cubicBezTo>
                      <a:pt x="1982" y="2104"/>
                      <a:pt x="1982" y="2104"/>
                      <a:pt x="1982" y="2104"/>
                    </a:cubicBezTo>
                    <a:cubicBezTo>
                      <a:pt x="1821" y="1940"/>
                      <a:pt x="1821" y="1940"/>
                      <a:pt x="1821" y="1940"/>
                    </a:cubicBezTo>
                    <a:cubicBezTo>
                      <a:pt x="1657" y="2124"/>
                      <a:pt x="1657" y="2124"/>
                      <a:pt x="1657" y="2124"/>
                    </a:cubicBezTo>
                    <a:cubicBezTo>
                      <a:pt x="1657" y="2124"/>
                      <a:pt x="1657" y="2124"/>
                      <a:pt x="1657" y="2124"/>
                    </a:cubicBezTo>
                    <a:moveTo>
                      <a:pt x="1552" y="1667"/>
                    </a:moveTo>
                    <a:cubicBezTo>
                      <a:pt x="727" y="821"/>
                      <a:pt x="727" y="821"/>
                      <a:pt x="727" y="821"/>
                    </a:cubicBezTo>
                    <a:cubicBezTo>
                      <a:pt x="727" y="560"/>
                      <a:pt x="727" y="560"/>
                      <a:pt x="727" y="560"/>
                    </a:cubicBezTo>
                    <a:cubicBezTo>
                      <a:pt x="241" y="260"/>
                      <a:pt x="241" y="260"/>
                      <a:pt x="241" y="260"/>
                    </a:cubicBezTo>
                    <a:cubicBezTo>
                      <a:pt x="0" y="503"/>
                      <a:pt x="0" y="503"/>
                      <a:pt x="0" y="503"/>
                    </a:cubicBezTo>
                    <a:cubicBezTo>
                      <a:pt x="294" y="990"/>
                      <a:pt x="294" y="990"/>
                      <a:pt x="294" y="990"/>
                    </a:cubicBezTo>
                    <a:cubicBezTo>
                      <a:pt x="552" y="992"/>
                      <a:pt x="552" y="992"/>
                      <a:pt x="552" y="992"/>
                    </a:cubicBezTo>
                    <a:cubicBezTo>
                      <a:pt x="1365" y="1824"/>
                      <a:pt x="1365" y="1824"/>
                      <a:pt x="1365" y="1824"/>
                    </a:cubicBezTo>
                    <a:cubicBezTo>
                      <a:pt x="1552" y="1667"/>
                      <a:pt x="1552" y="1667"/>
                      <a:pt x="1552" y="1667"/>
                    </a:cubicBezTo>
                    <a:cubicBezTo>
                      <a:pt x="1552" y="1667"/>
                      <a:pt x="1552" y="1667"/>
                      <a:pt x="1552" y="1667"/>
                    </a:cubicBezTo>
                    <a:moveTo>
                      <a:pt x="222" y="3090"/>
                    </a:moveTo>
                    <a:cubicBezTo>
                      <a:pt x="222" y="3090"/>
                      <a:pt x="222" y="2960"/>
                      <a:pt x="352" y="2960"/>
                    </a:cubicBezTo>
                    <a:cubicBezTo>
                      <a:pt x="352" y="2960"/>
                      <a:pt x="469" y="2964"/>
                      <a:pt x="473" y="3090"/>
                    </a:cubicBezTo>
                    <a:cubicBezTo>
                      <a:pt x="473" y="3090"/>
                      <a:pt x="469" y="3207"/>
                      <a:pt x="347" y="3215"/>
                    </a:cubicBezTo>
                    <a:cubicBezTo>
                      <a:pt x="239" y="3327"/>
                      <a:pt x="239" y="3327"/>
                      <a:pt x="239" y="3327"/>
                    </a:cubicBezTo>
                    <a:cubicBezTo>
                      <a:pt x="239" y="3327"/>
                      <a:pt x="397" y="3480"/>
                      <a:pt x="577" y="3327"/>
                    </a:cubicBezTo>
                    <a:cubicBezTo>
                      <a:pt x="2046" y="1688"/>
                      <a:pt x="2046" y="1688"/>
                      <a:pt x="2046" y="1688"/>
                    </a:cubicBezTo>
                    <a:cubicBezTo>
                      <a:pt x="2046" y="1688"/>
                      <a:pt x="2206" y="1800"/>
                      <a:pt x="2448" y="1798"/>
                    </a:cubicBezTo>
                    <a:cubicBezTo>
                      <a:pt x="2448" y="1798"/>
                      <a:pt x="2743" y="1810"/>
                      <a:pt x="2974" y="1601"/>
                    </a:cubicBezTo>
                    <a:cubicBezTo>
                      <a:pt x="2974" y="1601"/>
                      <a:pt x="3425" y="1233"/>
                      <a:pt x="3194" y="656"/>
                    </a:cubicBezTo>
                    <a:cubicBezTo>
                      <a:pt x="2668" y="1185"/>
                      <a:pt x="2668" y="1185"/>
                      <a:pt x="2668" y="1185"/>
                    </a:cubicBezTo>
                    <a:cubicBezTo>
                      <a:pt x="2223" y="727"/>
                      <a:pt x="2223" y="727"/>
                      <a:pt x="2223" y="727"/>
                    </a:cubicBezTo>
                    <a:cubicBezTo>
                      <a:pt x="2749" y="204"/>
                      <a:pt x="2749" y="204"/>
                      <a:pt x="2749" y="204"/>
                    </a:cubicBezTo>
                    <a:cubicBezTo>
                      <a:pt x="2749" y="204"/>
                      <a:pt x="2414" y="0"/>
                      <a:pt x="1962" y="295"/>
                    </a:cubicBezTo>
                    <a:cubicBezTo>
                      <a:pt x="1962" y="295"/>
                      <a:pt x="1728" y="465"/>
                      <a:pt x="1657" y="771"/>
                    </a:cubicBezTo>
                    <a:cubicBezTo>
                      <a:pt x="1657" y="771"/>
                      <a:pt x="1552" y="1135"/>
                      <a:pt x="1788" y="1462"/>
                    </a:cubicBezTo>
                    <a:cubicBezTo>
                      <a:pt x="136" y="2872"/>
                      <a:pt x="136" y="2872"/>
                      <a:pt x="136" y="2872"/>
                    </a:cubicBezTo>
                    <a:cubicBezTo>
                      <a:pt x="136" y="2872"/>
                      <a:pt x="33" y="2977"/>
                      <a:pt x="83" y="3131"/>
                    </a:cubicBezTo>
                    <a:cubicBezTo>
                      <a:pt x="222" y="3090"/>
                      <a:pt x="222" y="3090"/>
                      <a:pt x="222" y="3090"/>
                    </a:cubicBezTo>
                    <a:cubicBezTo>
                      <a:pt x="222" y="3090"/>
                      <a:pt x="222" y="3090"/>
                      <a:pt x="222" y="3090"/>
                    </a:cubicBezTo>
                    <a:moveTo>
                      <a:pt x="222" y="3090"/>
                    </a:moveTo>
                    <a:cubicBezTo>
                      <a:pt x="222" y="3090"/>
                      <a:pt x="232" y="3213"/>
                      <a:pt x="347" y="3215"/>
                    </a:cubicBezTo>
                    <a:cubicBezTo>
                      <a:pt x="239" y="3327"/>
                      <a:pt x="239" y="3327"/>
                      <a:pt x="239" y="3327"/>
                    </a:cubicBezTo>
                    <a:cubicBezTo>
                      <a:pt x="239" y="3327"/>
                      <a:pt x="96" y="3200"/>
                      <a:pt x="83" y="3131"/>
                    </a:cubicBezTo>
                    <a:cubicBezTo>
                      <a:pt x="222" y="3090"/>
                      <a:pt x="222" y="3090"/>
                      <a:pt x="222" y="3090"/>
                    </a:cubicBezTo>
                    <a:cubicBezTo>
                      <a:pt x="222" y="3090"/>
                      <a:pt x="222" y="3090"/>
                      <a:pt x="222" y="3090"/>
                    </a:cubicBezTo>
                    <a:moveTo>
                      <a:pt x="222" y="3090"/>
                    </a:moveTo>
                    <a:cubicBezTo>
                      <a:pt x="222" y="3090"/>
                      <a:pt x="222" y="3090"/>
                      <a:pt x="222" y="3090"/>
                    </a:cubicBezTo>
                  </a:path>
                </a:pathLst>
              </a:custGeom>
              <a:noFill/>
              <a:ln w="3175" cap="flat">
                <a:solidFill>
                  <a:schemeClr val="bg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grpSp>
            <p:nvGrpSpPr>
              <p:cNvPr id="58" name="PA_组合 53"/>
              <p:cNvGrpSpPr/>
              <p:nvPr>
                <p:custDataLst>
                  <p:tags r:id="rId2"/>
                </p:custDataLst>
              </p:nvPr>
            </p:nvGrpSpPr>
            <p:grpSpPr>
              <a:xfrm>
                <a:off x="7770863" y="4146550"/>
                <a:ext cx="2619580" cy="1181909"/>
                <a:chOff x="2452738" y="4146550"/>
                <a:chExt cx="2619580" cy="1181909"/>
              </a:xfrm>
            </p:grpSpPr>
            <p:sp>
              <p:nvSpPr>
                <p:cNvPr id="59" name="PA_文本框 36"/>
                <p:cNvSpPr txBox="1"/>
                <p:nvPr>
                  <p:custDataLst>
                    <p:tags r:id="rId3"/>
                  </p:custDataLst>
                </p:nvPr>
              </p:nvSpPr>
              <p:spPr>
                <a:xfrm>
                  <a:off x="2452738" y="4146550"/>
                  <a:ext cx="2029723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zh-CN" sz="1400" b="1" dirty="0">
                      <a:solidFill>
                        <a:schemeClr val="bg1"/>
                      </a:solidFill>
                      <a:latin typeface="Arial Unicode MS" panose="020B0604020202020204" pitchFamily="34" charset="-122"/>
                      <a:ea typeface="Arial Unicode MS" panose="020B0604020202020204" pitchFamily="34" charset="-122"/>
                      <a:cs typeface="Arial Unicode MS" panose="020B0604020202020204" pitchFamily="34" charset="-122"/>
                    </a:rPr>
                    <a:t>CLICK ON THE INPUT</a:t>
                  </a:r>
                  <a:endParaRPr lang="zh-CN" altLang="en-US" sz="1400" b="1" dirty="0">
                    <a:solidFill>
                      <a:schemeClr val="bg1"/>
                    </a:solidFill>
                    <a:latin typeface="Arial Unicode MS" panose="020B0604020202020204" pitchFamily="34" charset="-122"/>
                    <a:ea typeface="Arial Unicode MS" panose="020B0604020202020204" pitchFamily="34" charset="-122"/>
                    <a:cs typeface="Arial Unicode MS" panose="020B0604020202020204" pitchFamily="34" charset="-122"/>
                  </a:endParaRPr>
                </a:p>
              </p:txBody>
            </p:sp>
            <p:sp>
              <p:nvSpPr>
                <p:cNvPr id="60" name="矩形 59"/>
                <p:cNvSpPr/>
                <p:nvPr/>
              </p:nvSpPr>
              <p:spPr>
                <a:xfrm>
                  <a:off x="2457500" y="4654877"/>
                  <a:ext cx="2614818" cy="67358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r>
                    <a:rPr lang="en-US" altLang="zh-CN" sz="1000" dirty="0">
                      <a:solidFill>
                        <a:schemeClr val="bg1"/>
                      </a:solidFill>
                      <a:latin typeface="Arial Unicode MS" panose="020B0604020202020204" pitchFamily="34" charset="-122"/>
                      <a:ea typeface="Arial Unicode MS" panose="020B0604020202020204" pitchFamily="34" charset="-122"/>
                      <a:cs typeface="Arial Unicode MS" panose="020B0604020202020204" pitchFamily="34" charset="-122"/>
                    </a:rPr>
                    <a:t>click on the input click on the input click on </a:t>
                  </a:r>
                </a:p>
                <a:p>
                  <a:pPr>
                    <a:lnSpc>
                      <a:spcPct val="130000"/>
                    </a:lnSpc>
                  </a:pPr>
                  <a:r>
                    <a:rPr lang="en-US" altLang="zh-CN" sz="1000" dirty="0">
                      <a:solidFill>
                        <a:schemeClr val="bg1"/>
                      </a:solidFill>
                      <a:latin typeface="Arial Unicode MS" panose="020B0604020202020204" pitchFamily="34" charset="-122"/>
                      <a:ea typeface="Arial Unicode MS" panose="020B0604020202020204" pitchFamily="34" charset="-122"/>
                      <a:cs typeface="Arial Unicode MS" panose="020B0604020202020204" pitchFamily="34" charset="-122"/>
                    </a:rPr>
                    <a:t>the input click on the click on the input</a:t>
                  </a:r>
                </a:p>
                <a:p>
                  <a:pPr>
                    <a:lnSpc>
                      <a:spcPct val="130000"/>
                    </a:lnSpc>
                  </a:pPr>
                  <a:r>
                    <a:rPr lang="en-US" altLang="zh-CN" sz="1000" dirty="0">
                      <a:solidFill>
                        <a:schemeClr val="bg1"/>
                      </a:solidFill>
                      <a:latin typeface="Arial Unicode MS" panose="020B0604020202020204" pitchFamily="34" charset="-122"/>
                      <a:ea typeface="Arial Unicode MS" panose="020B0604020202020204" pitchFamily="34" charset="-122"/>
                      <a:cs typeface="Arial Unicode MS" panose="020B0604020202020204" pitchFamily="34" charset="-122"/>
                    </a:rPr>
                    <a:t>click on the input</a:t>
                  </a:r>
                </a:p>
              </p:txBody>
            </p:sp>
            <p:cxnSp>
              <p:nvCxnSpPr>
                <p:cNvPr id="61" name="PA_直接连接符 40"/>
                <p:cNvCxnSpPr/>
                <p:nvPr>
                  <p:custDataLst>
                    <p:tags r:id="rId4"/>
                  </p:custDataLst>
                </p:nvPr>
              </p:nvCxnSpPr>
              <p:spPr>
                <a:xfrm>
                  <a:off x="2560117" y="4525789"/>
                  <a:ext cx="316433" cy="0"/>
                </a:xfrm>
                <a:prstGeom prst="line">
                  <a:avLst/>
                </a:prstGeom>
                <a:ln w="12700" cap="rnd"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33" name="矩形 32"/>
          <p:cNvSpPr/>
          <p:nvPr/>
        </p:nvSpPr>
        <p:spPr>
          <a:xfrm>
            <a:off x="862652" y="-819472"/>
            <a:ext cx="936104" cy="3620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6"/>
          <a:srcRect l="30051" t="23960" r="31687" b="36008"/>
          <a:stretch/>
        </p:blipFill>
        <p:spPr>
          <a:xfrm>
            <a:off x="2209800" y="393700"/>
            <a:ext cx="1485900" cy="1796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367085"/>
      </p:ext>
    </p:extLst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图片 4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52"/>
          <a:stretch/>
        </p:blipFill>
        <p:spPr>
          <a:xfrm>
            <a:off x="0" y="-1"/>
            <a:ext cx="12207150" cy="6858001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54" r="664" b="14839"/>
          <a:stretch/>
        </p:blipFill>
        <p:spPr>
          <a:xfrm>
            <a:off x="0" y="-1"/>
            <a:ext cx="12207150" cy="6885385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-15151" y="0"/>
            <a:ext cx="12207151" cy="6858000"/>
          </a:xfrm>
          <a:prstGeom prst="rect">
            <a:avLst/>
          </a:prstGeom>
          <a:gradFill>
            <a:gsLst>
              <a:gs pos="100000">
                <a:srgbClr val="694FCA">
                  <a:alpha val="36000"/>
                </a:srgbClr>
              </a:gs>
              <a:gs pos="1000">
                <a:srgbClr val="694FCA">
                  <a:alpha val="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8" name="组合 7"/>
          <p:cNvGrpSpPr/>
          <p:nvPr/>
        </p:nvGrpSpPr>
        <p:grpSpPr>
          <a:xfrm>
            <a:off x="5267908" y="3428999"/>
            <a:ext cx="1656184" cy="1656184"/>
            <a:chOff x="5267908" y="3051542"/>
            <a:chExt cx="1656184" cy="1656184"/>
          </a:xfrm>
        </p:grpSpPr>
        <p:sp>
          <p:nvSpPr>
            <p:cNvPr id="9" name="弧形 8"/>
            <p:cNvSpPr/>
            <p:nvPr/>
          </p:nvSpPr>
          <p:spPr>
            <a:xfrm>
              <a:off x="5267908" y="3051542"/>
              <a:ext cx="1656184" cy="1656184"/>
            </a:xfrm>
            <a:prstGeom prst="arc">
              <a:avLst>
                <a:gd name="adj1" fmla="val 9393319"/>
                <a:gd name="adj2" fmla="val 1149650"/>
              </a:avLst>
            </a:prstGeom>
            <a:ln w="3175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弧形 43"/>
            <p:cNvSpPr/>
            <p:nvPr/>
          </p:nvSpPr>
          <p:spPr>
            <a:xfrm>
              <a:off x="5267908" y="3051542"/>
              <a:ext cx="1656184" cy="1656184"/>
            </a:xfrm>
            <a:prstGeom prst="arc">
              <a:avLst>
                <a:gd name="adj1" fmla="val 5391932"/>
                <a:gd name="adj2" fmla="val 6932600"/>
              </a:avLst>
            </a:prstGeom>
            <a:ln w="3175"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5518802" y="3262002"/>
              <a:ext cx="1169546" cy="1169546"/>
              <a:chOff x="5518802" y="3262002"/>
              <a:chExt cx="1169546" cy="1169546"/>
            </a:xfrm>
          </p:grpSpPr>
          <p:sp>
            <p:nvSpPr>
              <p:cNvPr id="46" name="弧形 45"/>
              <p:cNvSpPr/>
              <p:nvPr/>
            </p:nvSpPr>
            <p:spPr>
              <a:xfrm>
                <a:off x="5518802" y="3262002"/>
                <a:ext cx="1169546" cy="1169546"/>
              </a:xfrm>
              <a:prstGeom prst="arc">
                <a:avLst>
                  <a:gd name="adj1" fmla="val 7730803"/>
                  <a:gd name="adj2" fmla="val 2660255"/>
                </a:avLst>
              </a:prstGeom>
              <a:ln w="3175">
                <a:solidFill>
                  <a:schemeClr val="bg1"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8" name="弧形 47"/>
              <p:cNvSpPr/>
              <p:nvPr/>
            </p:nvSpPr>
            <p:spPr>
              <a:xfrm>
                <a:off x="5518802" y="3262002"/>
                <a:ext cx="1169546" cy="1169546"/>
              </a:xfrm>
              <a:prstGeom prst="arc">
                <a:avLst>
                  <a:gd name="adj1" fmla="val 5651162"/>
                  <a:gd name="adj2" fmla="val 7104169"/>
                </a:avLst>
              </a:prstGeom>
              <a:ln w="3175">
                <a:solidFill>
                  <a:schemeClr val="bg1">
                    <a:alpha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>
              <a:off x="5768580" y="3511780"/>
              <a:ext cx="669990" cy="669990"/>
              <a:chOff x="5768580" y="3511780"/>
              <a:chExt cx="669990" cy="669990"/>
            </a:xfrm>
          </p:grpSpPr>
          <p:sp>
            <p:nvSpPr>
              <p:cNvPr id="13" name="等腰三角形 12"/>
              <p:cNvSpPr/>
              <p:nvPr/>
            </p:nvSpPr>
            <p:spPr>
              <a:xfrm rot="5400000">
                <a:off x="6006474" y="3763067"/>
                <a:ext cx="194203" cy="167416"/>
              </a:xfrm>
              <a:prstGeom prst="triangle">
                <a:avLst/>
              </a:prstGeom>
              <a:solidFill>
                <a:schemeClr val="bg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弧形 14"/>
              <p:cNvSpPr/>
              <p:nvPr/>
            </p:nvSpPr>
            <p:spPr>
              <a:xfrm>
                <a:off x="5768580" y="3511780"/>
                <a:ext cx="669990" cy="669990"/>
              </a:xfrm>
              <a:prstGeom prst="arc">
                <a:avLst>
                  <a:gd name="adj1" fmla="val 3854443"/>
                  <a:gd name="adj2" fmla="val 1949655"/>
                </a:avLst>
              </a:prstGeom>
              <a:ln w="31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3" name="矩形 2"/>
          <p:cNvSpPr/>
          <p:nvPr/>
        </p:nvSpPr>
        <p:spPr>
          <a:xfrm>
            <a:off x="4742905" y="703575"/>
            <a:ext cx="243688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425505" eaLnBrk="0" hangingPunct="0">
              <a:defRPr/>
            </a:pPr>
            <a:r>
              <a:rPr lang="zh-CN" altLang="en-US" sz="3200" spc="300" dirty="0">
                <a:solidFill>
                  <a:srgbClr val="EEA70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大黑简体" panose="03000509000000000000" pitchFamily="65" charset="-122"/>
                <a:ea typeface="方正大黑简体" panose="03000509000000000000" pitchFamily="65" charset="-122"/>
              </a:rPr>
              <a:t>设 计 说 明</a:t>
            </a:r>
          </a:p>
        </p:txBody>
      </p:sp>
      <p:sp>
        <p:nvSpPr>
          <p:cNvPr id="17" name="矩形 16"/>
          <p:cNvSpPr/>
          <p:nvPr/>
        </p:nvSpPr>
        <p:spPr>
          <a:xfrm>
            <a:off x="4551347" y="1238448"/>
            <a:ext cx="30893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425505" eaLnBrk="0" hangingPunct="0">
              <a:defRPr/>
            </a:pPr>
            <a:r>
              <a:rPr lang="en-US" altLang="zh-CN" b="1" spc="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antGarde Md BT" panose="020B0602020202020204" pitchFamily="34" charset="0"/>
                <a:cs typeface="Aharoni" panose="02010803020104030203" pitchFamily="2" charset="-79"/>
              </a:rPr>
              <a:t>Design specification</a:t>
            </a:r>
            <a:endParaRPr lang="zh-CN" altLang="en-US" b="1" spc="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vantGarde Md BT" panose="020B0602020202020204" pitchFamily="34" charset="0"/>
              <a:cs typeface="Aharoni" panose="02010803020104030203" pitchFamily="2" charset="-79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5318939" y="973103"/>
            <a:ext cx="1241302" cy="45719"/>
            <a:chOff x="5463919" y="620688"/>
            <a:chExt cx="1241302" cy="45719"/>
          </a:xfrm>
        </p:grpSpPr>
        <p:sp>
          <p:nvSpPr>
            <p:cNvPr id="5" name="椭圆 4"/>
            <p:cNvSpPr/>
            <p:nvPr/>
          </p:nvSpPr>
          <p:spPr>
            <a:xfrm>
              <a:off x="5463919" y="620688"/>
              <a:ext cx="45719" cy="45719"/>
            </a:xfrm>
            <a:prstGeom prst="ellipse">
              <a:avLst/>
            </a:prstGeom>
            <a:solidFill>
              <a:srgbClr val="EEA7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椭圆 17"/>
            <p:cNvSpPr/>
            <p:nvPr/>
          </p:nvSpPr>
          <p:spPr>
            <a:xfrm>
              <a:off x="6062812" y="620688"/>
              <a:ext cx="45719" cy="45719"/>
            </a:xfrm>
            <a:prstGeom prst="ellipse">
              <a:avLst/>
            </a:prstGeom>
            <a:solidFill>
              <a:srgbClr val="EEA7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椭圆 18"/>
            <p:cNvSpPr/>
            <p:nvPr/>
          </p:nvSpPr>
          <p:spPr>
            <a:xfrm>
              <a:off x="6659502" y="620688"/>
              <a:ext cx="45719" cy="45719"/>
            </a:xfrm>
            <a:prstGeom prst="ellipse">
              <a:avLst/>
            </a:prstGeom>
            <a:solidFill>
              <a:srgbClr val="EEA70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" name="矩形 19"/>
          <p:cNvSpPr/>
          <p:nvPr/>
        </p:nvSpPr>
        <p:spPr>
          <a:xfrm>
            <a:off x="1020416" y="1900781"/>
            <a:ext cx="10151169" cy="8125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这是一套年综总结商务类型模板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,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封面设计来源于企业名称标语等，运用精美的大图衬底，加上简洁的文字排版使得商务感加强。配色运用使用不频繁的紫色为底色黄色强调，清晰的排版使得整体简洁而不失简单，整个风格连贯统一，同时也不会和别的高频率红蓝商务风格配色产生雷同或冲突。整个风格大气活泼，不管用于年底工作汇报还是平时使用，都是不错的选择。</a:t>
            </a:r>
            <a:endParaRPr lang="zh-CN" altLang="en-US" sz="1200" dirty="0">
              <a:solidFill>
                <a:schemeClr val="bg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020416" y="-1553169"/>
            <a:ext cx="936104" cy="8640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5854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1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4" name="矩形 23"/>
          <p:cNvSpPr/>
          <p:nvPr/>
        </p:nvSpPr>
        <p:spPr>
          <a:xfrm>
            <a:off x="0" y="0"/>
            <a:ext cx="12207151" cy="6858000"/>
          </a:xfrm>
          <a:prstGeom prst="rect">
            <a:avLst/>
          </a:prstGeom>
          <a:gradFill>
            <a:gsLst>
              <a:gs pos="0">
                <a:srgbClr val="694FCA">
                  <a:alpha val="61000"/>
                </a:srgbClr>
              </a:gs>
              <a:gs pos="100000">
                <a:srgbClr val="694FCA">
                  <a:alpha val="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6" name="PA_文本占位符 1"/>
          <p:cNvSpPr txBox="1">
            <a:spLocks/>
          </p:cNvSpPr>
          <p:nvPr>
            <p:custDataLst>
              <p:tags r:id="rId1"/>
            </p:custDataLst>
          </p:nvPr>
        </p:nvSpPr>
        <p:spPr bwMode="auto">
          <a:xfrm>
            <a:off x="768521" y="886975"/>
            <a:ext cx="7688503" cy="1749937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lIns="71407" tIns="35704" rIns="71407" bIns="35704"/>
          <a:lstStyle/>
          <a:p>
            <a:pPr defTabSz="425505" eaLnBrk="0" hangingPunct="0">
              <a:defRPr/>
            </a:pPr>
            <a:r>
              <a:rPr lang="en-US" altLang="zh-CN" sz="6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antGarde Md BT" panose="020B0602020202020204" pitchFamily="34" charset="0"/>
                <a:cs typeface="Aharoni" panose="02010803020104030203" pitchFamily="2" charset="-79"/>
              </a:rPr>
              <a:t>THANK YOU </a:t>
            </a:r>
          </a:p>
          <a:p>
            <a:pPr defTabSz="425505" eaLnBrk="0" hangingPunct="0">
              <a:defRPr/>
            </a:pPr>
            <a:r>
              <a:rPr lang="en-US" altLang="zh-CN" sz="4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vantGarde Md BT" panose="020B0602020202020204" pitchFamily="34" charset="0"/>
                <a:cs typeface="Aharoni" panose="02010803020104030203" pitchFamily="2" charset="-79"/>
              </a:rPr>
              <a:t>FOR WATCHING</a:t>
            </a:r>
          </a:p>
        </p:txBody>
      </p:sp>
      <p:sp>
        <p:nvSpPr>
          <p:cNvPr id="11" name="矩形 10"/>
          <p:cNvSpPr/>
          <p:nvPr/>
        </p:nvSpPr>
        <p:spPr>
          <a:xfrm>
            <a:off x="-2184920" y="-2187624"/>
            <a:ext cx="936104" cy="8640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746608" y="3069273"/>
            <a:ext cx="36890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425505" eaLnBrk="0" hangingPunct="0">
              <a:defRPr/>
            </a:pPr>
            <a:r>
              <a:rPr lang="en-US" altLang="zh-CN" dirty="0">
                <a:solidFill>
                  <a:schemeClr val="bg1"/>
                </a:solidFill>
                <a:latin typeface="AvantGardeExtLitITC" pitchFamily="50" charset="0"/>
              </a:rPr>
              <a:t>Shanghai </a:t>
            </a:r>
            <a:r>
              <a:rPr lang="en-US" altLang="zh-CN" dirty="0" err="1">
                <a:solidFill>
                  <a:schemeClr val="bg1"/>
                </a:solidFill>
                <a:latin typeface="AvantGardeExtLitITC" pitchFamily="50" charset="0"/>
              </a:rPr>
              <a:t>Ruipu</a:t>
            </a:r>
            <a:r>
              <a:rPr lang="en-US" altLang="zh-CN" dirty="0">
                <a:solidFill>
                  <a:schemeClr val="bg1"/>
                </a:solidFill>
                <a:latin typeface="AvantGardeExtLitITC" pitchFamily="50" charset="0"/>
              </a:rPr>
              <a:t> Advertising Co. Ltd.</a:t>
            </a:r>
            <a:endParaRPr lang="zh-CN" altLang="en-US" dirty="0">
              <a:solidFill>
                <a:schemeClr val="bg1"/>
              </a:solidFill>
              <a:latin typeface="AvantGardeExtLitITC" pitchFamily="50" charset="0"/>
            </a:endParaRPr>
          </a:p>
        </p:txBody>
      </p:sp>
      <p:cxnSp>
        <p:nvCxnSpPr>
          <p:cNvPr id="12" name="直接连接符 11"/>
          <p:cNvCxnSpPr/>
          <p:nvPr/>
        </p:nvCxnSpPr>
        <p:spPr>
          <a:xfrm>
            <a:off x="860425" y="3024621"/>
            <a:ext cx="502097" cy="0"/>
          </a:xfrm>
          <a:prstGeom prst="line">
            <a:avLst/>
          </a:prstGeom>
          <a:ln w="44450" cap="rnd">
            <a:solidFill>
              <a:srgbClr val="EEA70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3196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hlinkClick r:id="rId4"/>
          </p:cNvPr>
          <p:cNvSpPr/>
          <p:nvPr>
            <p:custDataLst>
              <p:tags r:id="rId1"/>
            </p:custDataLst>
          </p:nvPr>
        </p:nvSpPr>
        <p:spPr>
          <a:xfrm>
            <a:off x="407368" y="1340768"/>
            <a:ext cx="11089232" cy="44644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42775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415480" y="7317432"/>
            <a:ext cx="5222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51PPT</a:t>
            </a:r>
            <a:r>
              <a:rPr lang="zh-CN" altLang="en-US" dirty="0" smtClean="0"/>
              <a:t>模板网    </a:t>
            </a:r>
            <a:r>
              <a:rPr lang="en-US" altLang="zh-CN" dirty="0" smtClean="0">
                <a:hlinkClick r:id="rId2"/>
              </a:rPr>
              <a:t>www.51pptmoban.com</a:t>
            </a:r>
            <a:r>
              <a:rPr lang="en-US" altLang="zh-CN" dirty="0" smtClean="0"/>
              <a:t>    </a:t>
            </a:r>
            <a:r>
              <a:rPr lang="zh-CN" altLang="en-US" smtClean="0"/>
              <a:t>授权发布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106771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ORDRI TOOLS WATERMARK" val="4bqj2jxl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1479</TotalTime>
  <Words>294</Words>
  <Application>Microsoft Office PowerPoint</Application>
  <PresentationFormat>宽屏</PresentationFormat>
  <Paragraphs>30</Paragraphs>
  <Slides>6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6</vt:i4>
      </vt:variant>
    </vt:vector>
  </HeadingPairs>
  <TitlesOfParts>
    <vt:vector size="20" baseType="lpstr">
      <vt:lpstr>AvantGarde Md BT</vt:lpstr>
      <vt:lpstr>等线 Light</vt:lpstr>
      <vt:lpstr>Arial Unicode MS</vt:lpstr>
      <vt:lpstr>Aharoni</vt:lpstr>
      <vt:lpstr>Arial</vt:lpstr>
      <vt:lpstr>宋体</vt:lpstr>
      <vt:lpstr>方正大黑简体</vt:lpstr>
      <vt:lpstr>Abraham Lincoln</vt:lpstr>
      <vt:lpstr>Calibri</vt:lpstr>
      <vt:lpstr>等线</vt:lpstr>
      <vt:lpstr>AvantGardeExtLitITC</vt:lpstr>
      <vt:lpstr>微软雅黑</vt:lpstr>
      <vt:lpstr>Office 主题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ck</dc:creator>
  <cp:lastModifiedBy>YANGS</cp:lastModifiedBy>
  <cp:revision>27</cp:revision>
  <dcterms:created xsi:type="dcterms:W3CDTF">2016-12-20T02:48:50Z</dcterms:created>
  <dcterms:modified xsi:type="dcterms:W3CDTF">2017-02-23T13:16:59Z</dcterms:modified>
</cp:coreProperties>
</file>

<file path=docProps/thumbnail.jpeg>
</file>